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l.120-bal.ru/pars_docs/refs/25/24206/24206_html_1491c0f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756" y="0"/>
            <a:ext cx="9204756" cy="6858000"/>
          </a:xfrm>
          <a:prstGeom prst="rect">
            <a:avLst/>
          </a:prstGeom>
          <a:noFill/>
        </p:spPr>
      </p:pic>
      <p:pic>
        <p:nvPicPr>
          <p:cNvPr id="1028" name="Picture 4" descr="https://ds05.infourok.ru/uploads/ex/0e3d/00048e94-844cc6fd/img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7799" y="1988839"/>
            <a:ext cx="6396201" cy="4869161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771800" y="1360787"/>
            <a:ext cx="6192688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Полтавский детский сад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Родничок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904" y="2636912"/>
            <a:ext cx="48245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Формирование читательской грамотности старших дошкольников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2200" y="458112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Выполнила: воспитатель </a:t>
            </a:r>
            <a:r>
              <a:rPr lang="ru-RU" dirty="0" err="1" smtClean="0"/>
              <a:t>Мильденберг</a:t>
            </a:r>
            <a:r>
              <a:rPr lang="ru-RU" dirty="0" smtClean="0"/>
              <a:t> М. В.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https://ds05.infourok.ru/uploads/ex/0e3d/00048e94-844cc6fd/img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7704" y="1412776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179512" y="333114"/>
            <a:ext cx="86409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Цель:  </a:t>
            </a:r>
          </a:p>
          <a:p>
            <a:pPr algn="just"/>
            <a:r>
              <a:rPr lang="ru-RU" sz="2000" dirty="0" smtClean="0"/>
              <a:t>Создание условий для формирования читательской грамотности старших дошкольников.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b="1" dirty="0" smtClean="0"/>
              <a:t>Задачи: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dirty="0" smtClean="0"/>
              <a:t>Повысить читательский уровень педагога по проблеме приобщения ребёнка к чтению: организация педагогического процесса, основанного на традиционных и инновационных методах, для эффективного влияния на развитие интереса к чтению.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dirty="0" smtClean="0">
                <a:latin typeface="Times New Roman"/>
                <a:ea typeface="Times New Roman"/>
              </a:rPr>
              <a:t>Способствовать формированию основ читательской грамотности,  читательских и речевых умений.</a:t>
            </a:r>
          </a:p>
          <a:p>
            <a:pPr lvl="0" algn="just">
              <a:buFont typeface="Wingdings" pitchFamily="2" charset="2"/>
              <a:buChar char="v"/>
            </a:pPr>
            <a:r>
              <a:rPr lang="ru-RU" sz="2000" dirty="0" smtClean="0"/>
              <a:t>Прививать интерес и любовь к чтению, стремление к самостоятельному чтению детской литературы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dirty="0" smtClean="0"/>
              <a:t>Повысить эффективность работы по приобщению детей к книге во взаимодействии всех участников образовательного процесса: педагогов, детей, родителей.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dirty="0" smtClean="0"/>
              <a:t>Постоянно развивать интерес детей к чтению, расширять круг чтения старших дошкольников.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Тиваль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Picture 4" descr="https://ds05.infourok.ru/uploads/ex/0e3d/00048e94-844cc6fd/img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7544" y="548680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Данная методическая разработка адресована педагогам дошкольных учреждений, педагогам групп кратковременного пребывания детей.</a:t>
            </a:r>
            <a:endParaRPr lang="ru-RU" dirty="0"/>
          </a:p>
        </p:txBody>
      </p:sp>
      <p:pic>
        <p:nvPicPr>
          <p:cNvPr id="8" name="Рисунок 7" descr="20200925_1040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323528" y="1556792"/>
            <a:ext cx="4109568" cy="3082176"/>
          </a:xfrm>
          <a:prstGeom prst="rect">
            <a:avLst/>
          </a:prstGeom>
        </p:spPr>
      </p:pic>
      <p:pic>
        <p:nvPicPr>
          <p:cNvPr id="9" name="Рисунок 8" descr="20200925_1045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4309295" y="1819497"/>
            <a:ext cx="4405897" cy="33044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ds05.infourok.ru/uploads/ex/0e3d/00048e94-844cc6fd/img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Рисунок 9" descr="20200925_1146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179512" y="116632"/>
            <a:ext cx="3936438" cy="2952328"/>
          </a:xfrm>
          <a:prstGeom prst="rect">
            <a:avLst/>
          </a:prstGeom>
        </p:spPr>
      </p:pic>
      <p:pic>
        <p:nvPicPr>
          <p:cNvPr id="11" name="Рисунок 10" descr="20200925_1146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4860032" y="116632"/>
            <a:ext cx="3912436" cy="2934327"/>
          </a:xfrm>
          <a:prstGeom prst="rect">
            <a:avLst/>
          </a:prstGeom>
        </p:spPr>
      </p:pic>
      <p:pic>
        <p:nvPicPr>
          <p:cNvPr id="12" name="Рисунок 11" descr="20200925_1038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179512" y="3356992"/>
            <a:ext cx="3888433" cy="2916325"/>
          </a:xfrm>
          <a:prstGeom prst="rect">
            <a:avLst/>
          </a:prstGeom>
        </p:spPr>
      </p:pic>
      <p:pic>
        <p:nvPicPr>
          <p:cNvPr id="13" name="Рисунок 12" descr="20200925_10502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4788023" y="3284984"/>
            <a:ext cx="3936438" cy="29523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ds05.infourok.ru/uploads/ex/0e3d/00048e94-844cc6fd/img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03648" y="692696"/>
            <a:ext cx="60486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400" dirty="0" smtClean="0"/>
              <a:t>Межрегиональная научно – практическая конференция – публикация в сборнике.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/>
              <a:t>Заседание ассоциации педагогов дошкольного образования.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/>
              <a:t>РМО семинар-практикум.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/>
              <a:t>Муниципальный фестиваль передового педагогического опыта.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/>
              <a:t>Публикация на сайте  средства массовой информации «Российское просвещение».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/>
              <a:t>Всероссийская научно-практическая конференция «Педагогический опыт: теория, методика, практика».</a:t>
            </a:r>
            <a:endParaRPr lang="ru-R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190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Тиваль 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Windows User</cp:lastModifiedBy>
  <cp:revision>19</cp:revision>
  <dcterms:created xsi:type="dcterms:W3CDTF">2020-09-24T07:33:51Z</dcterms:created>
  <dcterms:modified xsi:type="dcterms:W3CDTF">2020-09-25T06:40:25Z</dcterms:modified>
</cp:coreProperties>
</file>