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59" r:id="rId8"/>
    <p:sldId id="267" r:id="rId9"/>
    <p:sldId id="263" r:id="rId10"/>
    <p:sldId id="260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678362" cy="1121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«ИГРАЕМ В МУЗЫКУ»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217_121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038600" cy="3028950"/>
          </a:xfrm>
        </p:spPr>
      </p:pic>
      <p:pic>
        <p:nvPicPr>
          <p:cNvPr id="6" name="Содержимое 5" descr="IMG_20211223_150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4038600" cy="3028950"/>
          </a:xfrm>
        </p:spPr>
      </p:pic>
      <p:pic>
        <p:nvPicPr>
          <p:cNvPr id="7" name="Рисунок 6" descr="IMG-20211222-WA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789040"/>
            <a:ext cx="464400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IMG-20211223-WA01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4038600" cy="2952328"/>
          </a:xfrm>
        </p:spPr>
      </p:pic>
      <p:pic>
        <p:nvPicPr>
          <p:cNvPr id="9" name="Рисунок 8" descr="IMG_20211222_15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032448" cy="2808312"/>
          </a:xfrm>
          <a:prstGeom prst="rect">
            <a:avLst/>
          </a:prstGeom>
        </p:spPr>
      </p:pic>
      <p:pic>
        <p:nvPicPr>
          <p:cNvPr id="14" name="Содержимое 13" descr="IMG-20211223-WA031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627784" y="4005064"/>
            <a:ext cx="4038600" cy="2274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1108_15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 или музыка?</a:t>
            </a:r>
            <a:endParaRPr lang="ru-RU" dirty="0"/>
          </a:p>
        </p:txBody>
      </p:sp>
      <p:pic>
        <p:nvPicPr>
          <p:cNvPr id="5" name="Содержимое 4" descr="IMG_20211014_1539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6" name="Содержимое 5" descr="IMG_20211014_154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Свойство звука</a:t>
            </a:r>
            <a:endParaRPr lang="ru-RU" dirty="0"/>
          </a:p>
        </p:txBody>
      </p:sp>
      <p:pic>
        <p:nvPicPr>
          <p:cNvPr id="5" name="Содержимое 4" descr="IMG_20211021_1546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6" name="Содержимое 5" descr="IMG_20211021_1547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1021_1539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038600" cy="3028950"/>
          </a:xfrm>
        </p:spPr>
      </p:pic>
      <p:pic>
        <p:nvPicPr>
          <p:cNvPr id="8" name="Содержимое 7" descr="IMG_20211021_153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4038600" cy="3028950"/>
          </a:xfrm>
        </p:spPr>
      </p:pic>
      <p:pic>
        <p:nvPicPr>
          <p:cNvPr id="9" name="Рисунок 8" descr="IMG_20211021_152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4032448" cy="2852936"/>
          </a:xfrm>
          <a:prstGeom prst="rect">
            <a:avLst/>
          </a:prstGeom>
        </p:spPr>
      </p:pic>
      <p:pic>
        <p:nvPicPr>
          <p:cNvPr id="12" name="Рисунок 11" descr="IMG_20211021_154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501008"/>
            <a:ext cx="259228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Видео-оркестр</a:t>
            </a:r>
            <a:endParaRPr lang="ru-RU" dirty="0"/>
          </a:p>
        </p:txBody>
      </p:sp>
      <p:pic>
        <p:nvPicPr>
          <p:cNvPr id="8" name="Рисунок 7" descr="IMG-20231020-WA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4456" cy="2695650"/>
          </a:xfrm>
          <a:prstGeom prst="rect">
            <a:avLst/>
          </a:prstGeom>
        </p:spPr>
      </p:pic>
      <p:pic>
        <p:nvPicPr>
          <p:cNvPr id="11" name="Содержимое 10" descr="1669325834_9-indasil-club-p-raskraska-lozhka-derevyannaya-vkontakte-1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038600" cy="2376264"/>
          </a:xfrm>
        </p:spPr>
      </p:pic>
      <p:pic>
        <p:nvPicPr>
          <p:cNvPr id="14" name="Рисунок 13" descr="Screenshot_20231106_145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05064"/>
            <a:ext cx="4139952" cy="2679826"/>
          </a:xfrm>
          <a:prstGeom prst="rect">
            <a:avLst/>
          </a:prstGeom>
        </p:spPr>
      </p:pic>
      <p:pic>
        <p:nvPicPr>
          <p:cNvPr id="17" name="Рисунок 16" descr="Screenshot_20231106_150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410445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Боди</a:t>
            </a:r>
            <a:r>
              <a:rPr lang="ru-RU" dirty="0" smtClean="0"/>
              <a:t> (телесная)  перкуссия</a:t>
            </a:r>
            <a:endParaRPr lang="ru-RU" dirty="0"/>
          </a:p>
        </p:txBody>
      </p:sp>
      <p:pic>
        <p:nvPicPr>
          <p:cNvPr id="6" name="Содержимое 5" descr="4. Согласованные действ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  <p:pic>
        <p:nvPicPr>
          <p:cNvPr id="8" name="Содержимое 7" descr="Screenshot_20231106_1501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204864"/>
            <a:ext cx="4038600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Игровая интерактивная викторина </a:t>
            </a:r>
            <a:br>
              <a:rPr lang="ru-RU" dirty="0" smtClean="0"/>
            </a:br>
            <a:r>
              <a:rPr lang="ru-RU" dirty="0" smtClean="0"/>
              <a:t>«По сказочной дорожке»</a:t>
            </a:r>
            <a:endParaRPr lang="ru-RU" dirty="0"/>
          </a:p>
        </p:txBody>
      </p:sp>
      <p:pic>
        <p:nvPicPr>
          <p:cNvPr id="5" name="Содержимое 4" descr="IMG_20220322_095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038600" cy="2664296"/>
          </a:xfrm>
        </p:spPr>
      </p:pic>
      <p:pic>
        <p:nvPicPr>
          <p:cNvPr id="12" name="Содержимое 11" descr="IMG-20220322-WA00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4038600" cy="2664296"/>
          </a:xfrm>
        </p:spPr>
      </p:pic>
      <p:pic>
        <p:nvPicPr>
          <p:cNvPr id="6" name="Содержимое 7" descr="IMG_20220322_100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4038600" cy="2668910"/>
          </a:xfrm>
          <a:prstGeom prst="rect">
            <a:avLst/>
          </a:prstGeom>
        </p:spPr>
      </p:pic>
      <p:pic>
        <p:nvPicPr>
          <p:cNvPr id="7" name="Содержимое 9" descr="IMG_20220322_10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05064"/>
            <a:ext cx="4038600" cy="266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«Угадай мультфильм»</a:t>
            </a:r>
            <a:endParaRPr lang="ru-RU" dirty="0"/>
          </a:p>
        </p:txBody>
      </p:sp>
      <p:pic>
        <p:nvPicPr>
          <p:cNvPr id="5" name="Содержимое 4" descr="IMG_20220322_0958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20" name="Содержимое 19" descr="IMG-20220322-WA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4110608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</a:t>
            </a:r>
            <a:r>
              <a:rPr lang="ru-RU" dirty="0" err="1" smtClean="0"/>
              <a:t>квест</a:t>
            </a:r>
            <a:r>
              <a:rPr lang="ru-RU" dirty="0" smtClean="0"/>
              <a:t> «Волшебные часы</a:t>
            </a:r>
            <a:endParaRPr lang="ru-RU" dirty="0"/>
          </a:p>
        </p:txBody>
      </p:sp>
      <p:pic>
        <p:nvPicPr>
          <p:cNvPr id="5" name="Содержимое 4" descr="IMG_20231106_1331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038600" cy="3028950"/>
          </a:xfrm>
        </p:spPr>
      </p:pic>
      <p:pic>
        <p:nvPicPr>
          <p:cNvPr id="6" name="Содержимое 5" descr="IMG_20211227_113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4038600" cy="3028950"/>
          </a:xfrm>
        </p:spPr>
      </p:pic>
      <p:pic>
        <p:nvPicPr>
          <p:cNvPr id="7" name="Содержимое 5" descr="IMG-20211223-WA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24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 «ИГРАЕМ В МУЗЫКУ»</vt:lpstr>
      <vt:lpstr>Шум или музыка?</vt:lpstr>
      <vt:lpstr>Свойство звука</vt:lpstr>
      <vt:lpstr>Слайд 4</vt:lpstr>
      <vt:lpstr>Видео-оркестр</vt:lpstr>
      <vt:lpstr>Боди (телесная)  перкуссия</vt:lpstr>
      <vt:lpstr>Игровая интерактивная викторина  «По сказочной дорожке»</vt:lpstr>
      <vt:lpstr>«Угадай мультфильм»</vt:lpstr>
      <vt:lpstr>Новогодний квест «Волшебные часы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дополнительного образования «играем в музыку»</dc:title>
  <dc:creator>Евгения</dc:creator>
  <cp:lastModifiedBy>Ильнар</cp:lastModifiedBy>
  <cp:revision>16</cp:revision>
  <dcterms:created xsi:type="dcterms:W3CDTF">2023-11-06T05:44:47Z</dcterms:created>
  <dcterms:modified xsi:type="dcterms:W3CDTF">2023-11-19T06:55:48Z</dcterms:modified>
</cp:coreProperties>
</file>