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43977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3" autoAdjust="0"/>
  </p:normalViewPr>
  <p:slideViewPr>
    <p:cSldViewPr>
      <p:cViewPr varScale="1">
        <p:scale>
          <a:sx n="96" d="100"/>
          <a:sy n="96" d="100"/>
        </p:scale>
        <p:origin x="738" y="72"/>
      </p:cViewPr>
      <p:guideLst>
        <p:guide orient="horz" pos="2381"/>
        <p:guide pos="42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511494D-346F-4B2D-AD9D-CCAF0B8D31C0}" type="slidenum">
              <a:t>‹#›</a:t>
            </a:fld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78321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19"/>
            <a:ext cx="6047639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2451459B-3097-4C44-97D5-3B4683E7550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19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456" y="2347916"/>
            <a:ext cx="11424867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7027" y="4283075"/>
            <a:ext cx="9407842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E5589A-61AA-4049-A543-7FCADFDB392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4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13F816-C39E-49F1-B243-310748C97FA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1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4366" y="301628"/>
            <a:ext cx="3022362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931" y="301628"/>
            <a:ext cx="887025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26D464-B9B7-42F0-8021-C5BAA669A74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49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AA2CEA-F7FB-49EE-8E79-66EC1ED230C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4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483" y="4857753"/>
            <a:ext cx="11422751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2483" y="3203577"/>
            <a:ext cx="11422751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05196E-A433-4930-B138-542CCC5FD04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1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0933" y="1768475"/>
            <a:ext cx="5945248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19365" y="1768475"/>
            <a:ext cx="594736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EF9C37-5BC6-4C82-A935-E4088976942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99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49" y="303216"/>
            <a:ext cx="12095798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3047" y="1692275"/>
            <a:ext cx="593678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5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6" indent="0">
              <a:buNone/>
              <a:defRPr sz="1600" b="1"/>
            </a:lvl4pPr>
            <a:lvl5pPr marL="1828861" indent="0">
              <a:buNone/>
              <a:defRPr sz="1600" b="1"/>
            </a:lvl5pPr>
            <a:lvl6pPr marL="2286076" indent="0">
              <a:buNone/>
              <a:defRPr sz="1600" b="1"/>
            </a:lvl6pPr>
            <a:lvl7pPr marL="2743291" indent="0">
              <a:buNone/>
              <a:defRPr sz="1600" b="1"/>
            </a:lvl7pPr>
            <a:lvl8pPr marL="3200506" indent="0">
              <a:buNone/>
              <a:defRPr sz="1600" b="1"/>
            </a:lvl8pPr>
            <a:lvl9pPr marL="365772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3047" y="2397125"/>
            <a:ext cx="593678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27831" y="1692275"/>
            <a:ext cx="5941016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5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6" indent="0">
              <a:buNone/>
              <a:defRPr sz="1600" b="1"/>
            </a:lvl4pPr>
            <a:lvl5pPr marL="1828861" indent="0">
              <a:buNone/>
              <a:defRPr sz="1600" b="1"/>
            </a:lvl5pPr>
            <a:lvl6pPr marL="2286076" indent="0">
              <a:buNone/>
              <a:defRPr sz="1600" b="1"/>
            </a:lvl6pPr>
            <a:lvl7pPr marL="2743291" indent="0">
              <a:buNone/>
              <a:defRPr sz="1600" b="1"/>
            </a:lvl7pPr>
            <a:lvl8pPr marL="3200506" indent="0">
              <a:buNone/>
              <a:defRPr sz="1600" b="1"/>
            </a:lvl8pPr>
            <a:lvl9pPr marL="365772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27831" y="2397125"/>
            <a:ext cx="5941016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AA92DB-2651-4893-B09D-EA47D428CEE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7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F647FE-E5C9-4650-BD57-5C6AD611EB6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86C125-4975-4718-9883-79FE0F78D0A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1234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47" y="301628"/>
            <a:ext cx="4421369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5272" y="301625"/>
            <a:ext cx="751357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3047" y="1581153"/>
            <a:ext cx="4421369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15" indent="0">
              <a:buNone/>
              <a:defRPr sz="1200"/>
            </a:lvl2pPr>
            <a:lvl3pPr marL="914430" indent="0">
              <a:buNone/>
              <a:defRPr sz="1000"/>
            </a:lvl3pPr>
            <a:lvl4pPr marL="1371646" indent="0">
              <a:buNone/>
              <a:defRPr sz="900"/>
            </a:lvl4pPr>
            <a:lvl5pPr marL="1828861" indent="0">
              <a:buNone/>
              <a:defRPr sz="900"/>
            </a:lvl5pPr>
            <a:lvl6pPr marL="2286076" indent="0">
              <a:buNone/>
              <a:defRPr sz="900"/>
            </a:lvl6pPr>
            <a:lvl7pPr marL="2743291" indent="0">
              <a:buNone/>
              <a:defRPr sz="900"/>
            </a:lvl7pPr>
            <a:lvl8pPr marL="3200506" indent="0">
              <a:buNone/>
              <a:defRPr sz="900"/>
            </a:lvl8pPr>
            <a:lvl9pPr marL="365772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089AE4-B25A-475B-A463-6CEC0FD33D2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3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5045" y="5291141"/>
            <a:ext cx="806386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35045" y="674691"/>
            <a:ext cx="806386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15" indent="0">
              <a:buNone/>
              <a:defRPr sz="2800"/>
            </a:lvl2pPr>
            <a:lvl3pPr marL="914430" indent="0">
              <a:buNone/>
              <a:defRPr sz="2400"/>
            </a:lvl3pPr>
            <a:lvl4pPr marL="1371646" indent="0">
              <a:buNone/>
              <a:defRPr sz="2000"/>
            </a:lvl4pPr>
            <a:lvl5pPr marL="1828861" indent="0">
              <a:buNone/>
              <a:defRPr sz="2000"/>
            </a:lvl5pPr>
            <a:lvl6pPr marL="2286076" indent="0">
              <a:buNone/>
              <a:defRPr sz="2000"/>
            </a:lvl6pPr>
            <a:lvl7pPr marL="2743291" indent="0">
              <a:buNone/>
              <a:defRPr sz="2000"/>
            </a:lvl7pPr>
            <a:lvl8pPr marL="3200506" indent="0">
              <a:buNone/>
              <a:defRPr sz="2000"/>
            </a:lvl8pPr>
            <a:lvl9pPr marL="365772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5045" y="5916613"/>
            <a:ext cx="806386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15" indent="0">
              <a:buNone/>
              <a:defRPr sz="1200"/>
            </a:lvl2pPr>
            <a:lvl3pPr marL="914430" indent="0">
              <a:buNone/>
              <a:defRPr sz="1000"/>
            </a:lvl3pPr>
            <a:lvl4pPr marL="1371646" indent="0">
              <a:buNone/>
              <a:defRPr sz="900"/>
            </a:lvl4pPr>
            <a:lvl5pPr marL="1828861" indent="0">
              <a:buNone/>
              <a:defRPr sz="900"/>
            </a:lvl5pPr>
            <a:lvl6pPr marL="2286076" indent="0">
              <a:buNone/>
              <a:defRPr sz="900"/>
            </a:lvl6pPr>
            <a:lvl7pPr marL="2743291" indent="0">
              <a:buNone/>
              <a:defRPr sz="900"/>
            </a:lvl7pPr>
            <a:lvl8pPr marL="3200506" indent="0">
              <a:buNone/>
              <a:defRPr sz="900"/>
            </a:lvl8pPr>
            <a:lvl9pPr marL="365772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3C1FA7-CAE2-4AC6-B48C-962EC4F8270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26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71946" y="301323"/>
            <a:ext cx="12094568" cy="12621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71946" y="1769039"/>
            <a:ext cx="12094568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1999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3999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671946" y="6887163"/>
            <a:ext cx="3130792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596118" y="6887163"/>
            <a:ext cx="4259665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9635723" y="6887163"/>
            <a:ext cx="3130792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746B23F-3A8B-4D6E-9462-3509EF6447A5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ru-RU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ru-RU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9793021" cy="7812610"/>
          </a:xfrm>
        </p:spPr>
      </p:pic>
      <p:sp>
        <p:nvSpPr>
          <p:cNvPr id="4" name="TextBox 3"/>
          <p:cNvSpPr txBox="1"/>
          <p:nvPr/>
        </p:nvSpPr>
        <p:spPr>
          <a:xfrm>
            <a:off x="6863903" y="2230996"/>
            <a:ext cx="6215832" cy="22640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hangingPunct="0"/>
            <a:r>
              <a:rPr lang="ru-RU" sz="4800" b="1" dirty="0">
                <a:solidFill>
                  <a:srgbClr val="FF3333"/>
                </a:solidFill>
                <a:latin typeface="Segoe Print" panose="02000600000000000000" pitchFamily="2" charset="0"/>
                <a:ea typeface="Microsoft YaHei" pitchFamily="2"/>
                <a:cs typeface="Mangal" pitchFamily="2"/>
              </a:rPr>
              <a:t>Подари частичку своего сердца</a:t>
            </a:r>
          </a:p>
        </p:txBody>
      </p:sp>
      <p:pic>
        <p:nvPicPr>
          <p:cNvPr id="5" name="43fbd5508e60e11">
            <a:hlinkClick r:id="" action="ppaction://media"/>
            <a:extLst>
              <a:ext uri="{FF2B5EF4-FFF2-40B4-BE49-F238E27FC236}">
                <a16:creationId xmlns:a16="http://schemas.microsoft.com/office/drawing/2014/main" id="{20A5D1FA-A8B9-C059-2E7E-079CA33960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20487" y="6588149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57790" y="0"/>
            <a:ext cx="11522880" cy="7631999"/>
          </a:xfrm>
        </p:spPr>
      </p:pic>
    </p:spTree>
  </p:cSld>
  <p:clrMapOvr>
    <a:masterClrMapping/>
  </p:clrMapOvr>
  <p:transition spd="slow" advTm="11565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79575" y="-100800"/>
            <a:ext cx="10080000" cy="7725599"/>
          </a:xfrm>
        </p:spPr>
      </p:pic>
    </p:spTree>
  </p:cSld>
  <p:clrMapOvr>
    <a:masterClrMapping/>
  </p:clrMapOvr>
  <p:transition spd="slow" advTm="14564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79575" y="-10440"/>
            <a:ext cx="10080360" cy="7570439"/>
          </a:xfrm>
        </p:spPr>
      </p:pic>
    </p:spTree>
  </p:cSld>
  <p:clrMapOvr>
    <a:masterClrMapping/>
  </p:clrMapOvr>
  <p:transition spd="slow" advTm="14257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1576" y="0"/>
            <a:ext cx="13344840" cy="7560000"/>
          </a:xfrm>
        </p:spPr>
      </p:pic>
    </p:spTree>
  </p:cSld>
  <p:clrMapOvr>
    <a:masterClrMapping/>
  </p:clrMapOvr>
  <p:transition spd="slow" advTm="12874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90456" y="72000"/>
            <a:ext cx="6353279" cy="7488000"/>
          </a:xfrm>
        </p:spPr>
      </p:pic>
    </p:spTree>
  </p:cSld>
  <p:clrMapOvr>
    <a:masterClrMapping/>
  </p:clrMapOvr>
  <p:transition spd="slow" advTm="14285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79575" y="-785160"/>
            <a:ext cx="10080360" cy="8528040"/>
          </a:xfrm>
        </p:spPr>
      </p:pic>
    </p:spTree>
  </p:cSld>
  <p:clrMapOvr>
    <a:masterClrMapping/>
  </p:clrMapOvr>
  <p:transition spd="slow" advTm="14884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6600" dirty="0">
                <a:solidFill>
                  <a:srgbClr val="3333FF"/>
                </a:solidFill>
                <a:latin typeface="Segoe Print" panose="02000600000000000000" pitchFamily="2" charset="0"/>
              </a:rPr>
              <a:t>3 декабря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372451" y="1587617"/>
            <a:ext cx="4408559" cy="4384440"/>
          </a:xfrm>
        </p:spPr>
      </p:pic>
      <p:sp>
        <p:nvSpPr>
          <p:cNvPr id="4" name="TextBox 3"/>
          <p:cNvSpPr txBox="1"/>
          <p:nvPr/>
        </p:nvSpPr>
        <p:spPr>
          <a:xfrm>
            <a:off x="311176" y="1475581"/>
            <a:ext cx="7560840" cy="41654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hangingPunct="0">
              <a:defRPr sz="6000">
                <a:solidFill>
                  <a:srgbClr val="3333FF"/>
                </a:solidFill>
                <a:latin typeface="Impact" pitchFamily="34"/>
              </a:defRPr>
            </a:pPr>
            <a:r>
              <a:rPr lang="ru-RU" sz="6000" dirty="0">
                <a:solidFill>
                  <a:srgbClr val="3333FF"/>
                </a:solidFill>
                <a:latin typeface="Segoe Print" panose="02000600000000000000" pitchFamily="2" charset="0"/>
                <a:ea typeface="Microsoft YaHei" pitchFamily="2"/>
                <a:cs typeface="Mangal" pitchFamily="2"/>
              </a:rPr>
              <a:t>Всемирный день защиты</a:t>
            </a:r>
          </a:p>
          <a:p>
            <a:pPr hangingPunct="0">
              <a:defRPr sz="6000">
                <a:solidFill>
                  <a:srgbClr val="3333FF"/>
                </a:solidFill>
                <a:latin typeface="Impact" pitchFamily="34"/>
              </a:defRPr>
            </a:pPr>
            <a:r>
              <a:rPr lang="ru-RU" sz="6000" dirty="0">
                <a:solidFill>
                  <a:srgbClr val="3333FF"/>
                </a:solidFill>
                <a:latin typeface="Segoe Print" panose="02000600000000000000" pitchFamily="2" charset="0"/>
                <a:ea typeface="Microsoft YaHei" pitchFamily="2"/>
                <a:cs typeface="Mangal" pitchFamily="2"/>
              </a:rPr>
              <a:t>инвалидов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59247" y="1587617"/>
            <a:ext cx="4384440" cy="4384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850882" y="2051645"/>
            <a:ext cx="6182403" cy="2968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hangingPunct="0">
              <a:defRPr sz="2400">
                <a:latin typeface="Impact" pitchFamily="34"/>
              </a:defRPr>
            </a:pPr>
            <a:r>
              <a:rPr lang="ru-RU" sz="4400" dirty="0">
                <a:latin typeface="Gabriola" panose="04040605051002020D02" pitchFamily="82" charset="0"/>
                <a:ea typeface="Microsoft YaHei" pitchFamily="2"/>
                <a:cs typeface="Mangal" pitchFamily="2"/>
              </a:rPr>
              <a:t>«Каждый милосердный поступок – это ступень лестницы, ведущей к небесам</a:t>
            </a:r>
            <a:r>
              <a:rPr lang="en-US" sz="4400" dirty="0">
                <a:latin typeface="Gabriola" panose="04040605051002020D02" pitchFamily="82" charset="0"/>
                <a:ea typeface="Microsoft YaHei" pitchFamily="2"/>
                <a:cs typeface="Mangal" pitchFamily="2"/>
              </a:rPr>
              <a:t>…</a:t>
            </a:r>
            <a:r>
              <a:rPr lang="ru-RU" sz="4400" dirty="0">
                <a:latin typeface="Gabriola" panose="04040605051002020D02" pitchFamily="82" charset="0"/>
                <a:ea typeface="Microsoft YaHei" pitchFamily="2"/>
                <a:cs typeface="Mangal" pitchFamily="2"/>
              </a:rPr>
              <a:t>»</a:t>
            </a:r>
            <a:endParaRPr lang="ru-RU" sz="19900" dirty="0">
              <a:latin typeface="Gabriola" panose="04040605051002020D02" pitchFamily="82" charset="0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36311" y="5020043"/>
            <a:ext cx="2265918" cy="70130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ru-RU" sz="2800" dirty="0">
                <a:latin typeface="Gabriola" panose="04040605051002020D02" pitchFamily="82" charset="0"/>
                <a:ea typeface="Microsoft YaHei" pitchFamily="2"/>
                <a:cs typeface="Mangal" pitchFamily="2"/>
              </a:rPr>
              <a:t>Генри Уорд </a:t>
            </a:r>
            <a:r>
              <a:rPr lang="ru-RU" sz="2800" dirty="0" err="1">
                <a:latin typeface="Gabriola" panose="04040605051002020D02" pitchFamily="82" charset="0"/>
                <a:ea typeface="Microsoft YaHei" pitchFamily="2"/>
                <a:cs typeface="Mangal" pitchFamily="2"/>
              </a:rPr>
              <a:t>Бигер</a:t>
            </a:r>
            <a:endParaRPr lang="ru-RU" sz="2800" dirty="0">
              <a:latin typeface="Gabriola" panose="04040605051002020D02" pitchFamily="82" charset="0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D07F09-F0F2-3CFA-410E-017495A2B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921" y="0"/>
            <a:ext cx="1088593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7519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47843" y="2838"/>
            <a:ext cx="11344088" cy="7556837"/>
          </a:xfrm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15431" y="-23947"/>
            <a:ext cx="8208912" cy="7583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06211" y="-1"/>
            <a:ext cx="10627352" cy="7559675"/>
          </a:xfrm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71215" y="683493"/>
            <a:ext cx="4680000" cy="13341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6600" dirty="0">
                <a:latin typeface="Impact" pitchFamily="34"/>
              </a:rPr>
              <a:t>Ник </a:t>
            </a:r>
            <a:r>
              <a:rPr lang="ru-RU" sz="6600" dirty="0" err="1">
                <a:latin typeface="Impact" pitchFamily="34"/>
              </a:rPr>
              <a:t>Вуйчич</a:t>
            </a:r>
            <a:endParaRPr lang="ru-RU" sz="6600" dirty="0">
              <a:latin typeface="Impact" pitchFamily="34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23832" y="0"/>
            <a:ext cx="7615943" cy="7594546"/>
          </a:xfrm>
        </p:spPr>
      </p:pic>
      <p:sp>
        <p:nvSpPr>
          <p:cNvPr id="4" name="TextBox 3"/>
          <p:cNvSpPr txBox="1"/>
          <p:nvPr/>
        </p:nvSpPr>
        <p:spPr>
          <a:xfrm>
            <a:off x="1377093" y="2267669"/>
            <a:ext cx="3268244" cy="102934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ru-RU" sz="6000" dirty="0">
                <a:latin typeface="Impact" pitchFamily="34"/>
                <a:ea typeface="Microsoft YaHei" pitchFamily="2"/>
                <a:cs typeface="Mangal" pitchFamily="2"/>
              </a:rPr>
              <a:t>С семьей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325"/>
            <a:ext cx="7766999" cy="7560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1998A5-E15E-8D65-4AB8-72AC73043D10}"/>
              </a:ext>
            </a:extLst>
          </p:cNvPr>
          <p:cNvSpPr txBox="1"/>
          <p:nvPr/>
        </p:nvSpPr>
        <p:spPr>
          <a:xfrm>
            <a:off x="8088039" y="395461"/>
            <a:ext cx="50405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Gabriola" panose="04040605051002020D02" pitchFamily="82" charset="0"/>
              </a:rPr>
              <a:t>«В мире много проблем, которые меня не коснулись. Я уверен, что моя жизнь в тысячу раз легче, чем жизнь многих людей…»</a:t>
            </a:r>
          </a:p>
          <a:p>
            <a:r>
              <a:rPr lang="ru-RU" sz="3600" dirty="0">
                <a:latin typeface="Gabriola" panose="04040605051002020D02" pitchFamily="82" charset="0"/>
              </a:rPr>
              <a:t>			Ник </a:t>
            </a:r>
            <a:r>
              <a:rPr lang="ru-RU" sz="3600" dirty="0" err="1">
                <a:latin typeface="Gabriola" panose="04040605051002020D02" pitchFamily="82" charset="0"/>
              </a:rPr>
              <a:t>Вуйчич</a:t>
            </a:r>
            <a:endParaRPr lang="ru-RU" sz="3600" dirty="0">
              <a:latin typeface="Gabriola" panose="04040605051002020D02" pitchFamily="82" charset="0"/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59</Words>
  <Application>Microsoft Office PowerPoint</Application>
  <PresentationFormat>Произвольный</PresentationFormat>
  <Paragraphs>11</Paragraphs>
  <Slides>15</Slides>
  <Notes>14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Microsoft YaHei</vt:lpstr>
      <vt:lpstr>Calibri</vt:lpstr>
      <vt:lpstr>Gabriola</vt:lpstr>
      <vt:lpstr>Impact</vt:lpstr>
      <vt:lpstr>Liberation Sans</vt:lpstr>
      <vt:lpstr>Liberation Serif</vt:lpstr>
      <vt:lpstr>Mangal</vt:lpstr>
      <vt:lpstr>Segoe Print</vt:lpstr>
      <vt:lpstr>Segoe UI</vt:lpstr>
      <vt:lpstr>StarSymbol</vt:lpstr>
      <vt:lpstr>Tahoma</vt:lpstr>
      <vt:lpstr>Обычный</vt:lpstr>
      <vt:lpstr>Презентация PowerPoint</vt:lpstr>
      <vt:lpstr>3 декабря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Ник Вуйчич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M</cp:lastModifiedBy>
  <cp:revision>32</cp:revision>
  <dcterms:created xsi:type="dcterms:W3CDTF">2015-12-01T20:51:05Z</dcterms:created>
  <dcterms:modified xsi:type="dcterms:W3CDTF">2023-10-13T23:15:51Z</dcterms:modified>
</cp:coreProperties>
</file>