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sldIdLst>
    <p:sldId id="286" r:id="rId2"/>
    <p:sldId id="294" r:id="rId3"/>
    <p:sldId id="257" r:id="rId4"/>
    <p:sldId id="259" r:id="rId5"/>
    <p:sldId id="262" r:id="rId6"/>
    <p:sldId id="260" r:id="rId7"/>
    <p:sldId id="288" r:id="rId8"/>
    <p:sldId id="289" r:id="rId9"/>
    <p:sldId id="290" r:id="rId10"/>
    <p:sldId id="293" r:id="rId11"/>
    <p:sldId id="265" r:id="rId12"/>
    <p:sldId id="291" r:id="rId13"/>
    <p:sldId id="264" r:id="rId14"/>
    <p:sldId id="283" r:id="rId15"/>
    <p:sldId id="266" r:id="rId16"/>
    <p:sldId id="292" r:id="rId17"/>
    <p:sldId id="268" r:id="rId18"/>
    <p:sldId id="278" r:id="rId19"/>
    <p:sldId id="280" r:id="rId20"/>
    <p:sldId id="281" r:id="rId21"/>
    <p:sldId id="295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82EC"/>
    <a:srgbClr val="E93C0D"/>
    <a:srgbClr val="1CE412"/>
    <a:srgbClr val="290BDB"/>
    <a:srgbClr val="07F969"/>
    <a:srgbClr val="0101FF"/>
    <a:srgbClr val="FC1604"/>
    <a:srgbClr val="534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4F996A7-B15C-88A8-20F3-0A224930FE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0516865-16DB-DD55-518B-C345BDBB80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FF22086-4AD4-7019-C87F-33F0D1A335E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E64D572-E64D-BF28-447F-88CCB77440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60E0A0A-44FB-5A24-6F8B-E4026D2047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FDEBAF9-13C6-469B-DBA9-269002F00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FD4CED7-1600-448C-A04D-2FA4E1C788D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24D2623-66D5-DFC1-9098-319CAB70DC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C6EBD5-6A3D-7321-9112-DFDC88F7C8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C2C09DA-71CB-E446-8467-C4E893D184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A591480-A5E5-EFCF-9D29-99A12F7CE0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AC969B-A35A-862A-9B1E-2103851B37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62A9878-BCA5-6726-98FF-C4B1B49FBA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99358CC-8662-EADA-1C32-6766B05E9C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84BEFFB-2B60-3A3F-3C52-7A5F4B35FE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8067D55-EAB2-A502-DCAD-6BAB396CC4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9667BCB-42FC-8B3A-CB43-2BE77C48A1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07023B20-4DE8-F9B3-E6C1-A66E901E06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AFAFC5E-7722-4263-4689-A3FC1CD898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5823414-6067-D765-D424-51DEBE4D05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B440A9D-2BAF-5160-BB40-F1F876185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F5C8499-F43B-2CD7-83AC-40D1FF37D8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08F872C-5C9A-1549-0950-FDCE9D7660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27A607F-BDAF-63D1-102A-7F59501674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33AEDC-30CC-7EAB-93E1-523F746911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335DD79-3B5D-CF10-296B-C19D4D18DC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E13FEF2A-97A2-63AD-F374-DB1821093F7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098E4263-FB2F-7711-1D02-102C86428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090ABEAF-EC89-59DB-C587-192E64F13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D9FC2-C08A-4B14-B4B5-B292D4551F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071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4DAF994-DE97-D339-BADA-1E2689084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E49C7FB-3591-7717-63DD-775E3646E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7A9D68B-2394-FE08-C16A-31CAFE206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F6FB-3DAC-4791-8A11-A0D119908E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43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28BF476-6B9C-2BC2-3D93-8C26E4069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3845461-708C-83AC-414A-E46670CC1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9DC26B7-2B57-5E84-F209-9117792C5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77396-149D-4CB5-8851-C121DAC2F3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859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FF11B35-DBB1-58D6-3975-FC713C84D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A092207-F335-21BA-2A08-95AB2BDAB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17660925-4478-7359-F10E-F78BC20EA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4F005-CE9C-4E94-A77F-E5CA807D50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398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8E86EDB-E58D-3564-CCC1-10E3735CC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602AA69-4318-9195-D86B-3490B93AE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9335189-AF50-D7EE-8070-0623E3473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676AE-BB85-4FDE-9ABD-E21DECBD3D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117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9053AC6-3DE7-ED02-B5DF-E7950D6C8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DB2761C-4C19-BB3B-3D19-8685EC26F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11A2D6E-4E3A-68BD-B329-4F8973DFC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0097F-35AF-43F2-A4DA-5E346A7FA2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034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A81E4C9-6D64-B890-B140-7DF2FC655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D5DA91A2-7EF4-EBA4-2DCB-EDE5452E8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633004F0-4A50-54BE-37CE-861A1F8B8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AC394-037B-41EB-B648-90C23DD686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19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F8D4BAA-262D-D205-75A5-C507A85C5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E0B144C-E4D3-5112-CC6C-02F64BD1D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9AC8E8B-F44A-2752-D2EE-0F5E96450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29411-2F87-4DE7-B6C5-83AB274C01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8498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2D787DB8-8F23-F632-7545-0AA533B98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7A916C1-351D-35A5-E485-1B4440A01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34D3583-1E0D-FBCF-39B8-F33F3E7F3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422A-B257-4C4B-8AF1-CCEBF67A1EB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12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2146E34C-1EE6-0F11-CBEC-E1638D6A1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7B7CD2E2-4A29-3A19-876E-D491D9BFE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E5ECFD0-0119-7104-AC06-765834224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BBF9E-F7D8-45B2-B680-B1A11D1879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859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E4936B86-549B-F9CE-FCF7-64D5BF60B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B063A2C1-9B55-5A84-52D3-1090B77B5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B709D8D-FE6A-F408-AB7D-90A297082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BF68D-C8DE-400A-BF63-CC3A7B2E0F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683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5A33183-77FD-2C62-72F8-49821D816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F0DF0222-69D0-993E-5CEE-FFCB6A3AC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ADBB998-706E-70DE-B45E-6EE9C2EC8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9FD1D-8BA6-476B-9F8E-D6415FBA7E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77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8E41AA3-D254-E5BE-2687-762F9F8C11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363" name="Freeform 3">
              <a:extLst>
                <a:ext uri="{FF2B5EF4-FFF2-40B4-BE49-F238E27FC236}">
                  <a16:creationId xmlns:a16="http://schemas.microsoft.com/office/drawing/2014/main" id="{9BBAC23A-AAB0-C4B9-E44C-09FB134B4C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4" name="Freeform 4">
              <a:extLst>
                <a:ext uri="{FF2B5EF4-FFF2-40B4-BE49-F238E27FC236}">
                  <a16:creationId xmlns:a16="http://schemas.microsoft.com/office/drawing/2014/main" id="{19AE472B-121F-0A65-3FD0-F953E11DEB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5" name="Freeform 5">
              <a:extLst>
                <a:ext uri="{FF2B5EF4-FFF2-40B4-BE49-F238E27FC236}">
                  <a16:creationId xmlns:a16="http://schemas.microsoft.com/office/drawing/2014/main" id="{74AE4885-E066-22E1-7D94-54FD68AEF1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6" name="Freeform 6">
              <a:extLst>
                <a:ext uri="{FF2B5EF4-FFF2-40B4-BE49-F238E27FC236}">
                  <a16:creationId xmlns:a16="http://schemas.microsoft.com/office/drawing/2014/main" id="{92580222-4201-CD60-97F8-8A7D6AFAD2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7" name="Freeform 7">
              <a:extLst>
                <a:ext uri="{FF2B5EF4-FFF2-40B4-BE49-F238E27FC236}">
                  <a16:creationId xmlns:a16="http://schemas.microsoft.com/office/drawing/2014/main" id="{154F9395-D0A7-4BF2-F77D-465C001782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935AA8F7-9B51-A56D-336E-4BF366BF06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9" name="Freeform 9">
              <a:extLst>
                <a:ext uri="{FF2B5EF4-FFF2-40B4-BE49-F238E27FC236}">
                  <a16:creationId xmlns:a16="http://schemas.microsoft.com/office/drawing/2014/main" id="{611586BD-E6EE-ECB8-BDC0-5FA95E1D7D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0" name="Freeform 10">
              <a:extLst>
                <a:ext uri="{FF2B5EF4-FFF2-40B4-BE49-F238E27FC236}">
                  <a16:creationId xmlns:a16="http://schemas.microsoft.com/office/drawing/2014/main" id="{B4E37800-D7F6-0514-DAAD-0AE5D6911F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1" name="Freeform 11">
              <a:extLst>
                <a:ext uri="{FF2B5EF4-FFF2-40B4-BE49-F238E27FC236}">
                  <a16:creationId xmlns:a16="http://schemas.microsoft.com/office/drawing/2014/main" id="{6166F21B-0273-AC8F-F473-7D5B69162A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896E7777-86D3-1288-DEA1-382A4322AF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3" name="Rectangle 13">
              <a:extLst>
                <a:ext uri="{FF2B5EF4-FFF2-40B4-BE49-F238E27FC236}">
                  <a16:creationId xmlns:a16="http://schemas.microsoft.com/office/drawing/2014/main" id="{5FB7D965-A69A-86C1-62D1-CED5E7EF44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4" name="Freeform 14">
              <a:extLst>
                <a:ext uri="{FF2B5EF4-FFF2-40B4-BE49-F238E27FC236}">
                  <a16:creationId xmlns:a16="http://schemas.microsoft.com/office/drawing/2014/main" id="{BDAFACB6-2EE2-A11F-4321-2CD492F88C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5" name="Freeform 15">
              <a:extLst>
                <a:ext uri="{FF2B5EF4-FFF2-40B4-BE49-F238E27FC236}">
                  <a16:creationId xmlns:a16="http://schemas.microsoft.com/office/drawing/2014/main" id="{B91E996F-CC99-A359-BEC7-6D2F5176E7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6" name="Freeform 16">
              <a:extLst>
                <a:ext uri="{FF2B5EF4-FFF2-40B4-BE49-F238E27FC236}">
                  <a16:creationId xmlns:a16="http://schemas.microsoft.com/office/drawing/2014/main" id="{11D9A6E4-13E3-A7A3-872A-6E1C898D94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7" name="Freeform 17">
              <a:extLst>
                <a:ext uri="{FF2B5EF4-FFF2-40B4-BE49-F238E27FC236}">
                  <a16:creationId xmlns:a16="http://schemas.microsoft.com/office/drawing/2014/main" id="{3DDE70A6-5920-9C07-294F-A3A0DCA8B0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8" name="Freeform 18">
              <a:extLst>
                <a:ext uri="{FF2B5EF4-FFF2-40B4-BE49-F238E27FC236}">
                  <a16:creationId xmlns:a16="http://schemas.microsoft.com/office/drawing/2014/main" id="{DE7960AC-079F-4955-52C9-6BAC658DAE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9" name="Freeform 19">
              <a:extLst>
                <a:ext uri="{FF2B5EF4-FFF2-40B4-BE49-F238E27FC236}">
                  <a16:creationId xmlns:a16="http://schemas.microsoft.com/office/drawing/2014/main" id="{326FFBCD-949D-B36F-2E53-2A7D2AAAB5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0" name="Freeform 20">
              <a:extLst>
                <a:ext uri="{FF2B5EF4-FFF2-40B4-BE49-F238E27FC236}">
                  <a16:creationId xmlns:a16="http://schemas.microsoft.com/office/drawing/2014/main" id="{4FF862E7-94A6-CF9A-EF96-F1612D9E80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81" name="Rectangle 21">
            <a:extLst>
              <a:ext uri="{FF2B5EF4-FFF2-40B4-BE49-F238E27FC236}">
                <a16:creationId xmlns:a16="http://schemas.microsoft.com/office/drawing/2014/main" id="{AA26C5B8-CE8F-4C1C-005E-65C0BF634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382" name="Rectangle 22">
            <a:extLst>
              <a:ext uri="{FF2B5EF4-FFF2-40B4-BE49-F238E27FC236}">
                <a16:creationId xmlns:a16="http://schemas.microsoft.com/office/drawing/2014/main" id="{D4822D0C-B1B6-B91A-800C-3E036F042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383" name="Rectangle 23">
            <a:extLst>
              <a:ext uri="{FF2B5EF4-FFF2-40B4-BE49-F238E27FC236}">
                <a16:creationId xmlns:a16="http://schemas.microsoft.com/office/drawing/2014/main" id="{E5A11ACC-0D61-5185-898C-C4E15C8F23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84" name="Rectangle 24">
            <a:extLst>
              <a:ext uri="{FF2B5EF4-FFF2-40B4-BE49-F238E27FC236}">
                <a16:creationId xmlns:a16="http://schemas.microsoft.com/office/drawing/2014/main" id="{83B380AA-F190-8B88-E39C-BC1E0B6DB1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85" name="Rectangle 25">
            <a:extLst>
              <a:ext uri="{FF2B5EF4-FFF2-40B4-BE49-F238E27FC236}">
                <a16:creationId xmlns:a16="http://schemas.microsoft.com/office/drawing/2014/main" id="{6BF636BC-A106-DC78-18DA-EB50447A58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39A60C-B327-4551-9AA0-031C414F2DE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89;&#1077;%20&#1087;&#1072;&#1087;&#1082;&#1080;\&#1059;&#1088;&#1086;&#1082;-&#1082;&#1086;&#1085;&#1082;&#1091;&#1088;&#1089;\&#1082;&#1072;&#1088;&#1072;&#1074;&#1072;&#1081;.mp3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-main-pic" descr="Картинка 40 из 78493">
            <a:extLst>
              <a:ext uri="{FF2B5EF4-FFF2-40B4-BE49-F238E27FC236}">
                <a16:creationId xmlns:a16="http://schemas.microsoft.com/office/drawing/2014/main" id="{86DE6A46-EC1B-2656-7FC9-A301CDF5A6D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107504" y="166328"/>
            <a:ext cx="8928992" cy="6525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1058 из 79724">
            <a:extLst>
              <a:ext uri="{FF2B5EF4-FFF2-40B4-BE49-F238E27FC236}">
                <a16:creationId xmlns:a16="http://schemas.microsoft.com/office/drawing/2014/main" id="{9EFB72C2-ECDE-9204-4400-281655A2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FEC9C88-17E0-65CE-42F1-19D948A18B8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277813"/>
            <a:ext cx="8686800" cy="6302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Профессии, связанные с хлебом</a:t>
            </a:r>
          </a:p>
        </p:txBody>
      </p:sp>
      <p:pic>
        <p:nvPicPr>
          <p:cNvPr id="10246" name="Picture 11" descr="1_96_19656_1234958583">
            <a:extLst>
              <a:ext uri="{FF2B5EF4-FFF2-40B4-BE49-F238E27FC236}">
                <a16:creationId xmlns:a16="http://schemas.microsoft.com/office/drawing/2014/main" id="{D3172214-4EFC-AF14-CC30-340931B9F03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668838"/>
            <a:ext cx="3670300" cy="2189162"/>
          </a:xfrm>
        </p:spPr>
      </p:pic>
      <p:pic>
        <p:nvPicPr>
          <p:cNvPr id="10250" name="i-main-pic" descr="Картинка 233 из 78493">
            <a:extLst>
              <a:ext uri="{FF2B5EF4-FFF2-40B4-BE49-F238E27FC236}">
                <a16:creationId xmlns:a16="http://schemas.microsoft.com/office/drawing/2014/main" id="{F60A6F5F-6C95-881E-517A-A63E9DC3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-main-pic" descr="Картинка 479 из 78493">
            <a:extLst>
              <a:ext uri="{FF2B5EF4-FFF2-40B4-BE49-F238E27FC236}">
                <a16:creationId xmlns:a16="http://schemas.microsoft.com/office/drawing/2014/main" id="{B7BA81D6-D023-1D9B-ADB1-F6FC48B3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25781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-main-pic" descr="Картинка 650 из 78493">
            <a:extLst>
              <a:ext uri="{FF2B5EF4-FFF2-40B4-BE49-F238E27FC236}">
                <a16:creationId xmlns:a16="http://schemas.microsoft.com/office/drawing/2014/main" id="{FAA90604-581A-0A7E-FA2E-4E6D28AD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46600"/>
            <a:ext cx="3048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i-main-pic" descr="Картинка 225 из 78493">
            <a:extLst>
              <a:ext uri="{FF2B5EF4-FFF2-40B4-BE49-F238E27FC236}">
                <a16:creationId xmlns:a16="http://schemas.microsoft.com/office/drawing/2014/main" id="{FD8DA166-48E4-75FA-4471-F1C58AF6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33825"/>
            <a:ext cx="20510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i-main-pic" descr="Картинка 42 из 47">
            <a:extLst>
              <a:ext uri="{FF2B5EF4-FFF2-40B4-BE49-F238E27FC236}">
                <a16:creationId xmlns:a16="http://schemas.microsoft.com/office/drawing/2014/main" id="{1A8BA5BB-9284-C0F1-6F4A-939F5459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160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 descr="h_cp7BsqI2vaKtDhObmXVUd1Jn8QE4RiC9_">
            <a:extLst>
              <a:ext uri="{FF2B5EF4-FFF2-40B4-BE49-F238E27FC236}">
                <a16:creationId xmlns:a16="http://schemas.microsoft.com/office/drawing/2014/main" id="{C8B29254-F388-8C39-CBFF-90AAAA61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37798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ab6c066c1b995f6b610b72b338c54f5f_big">
            <a:extLst>
              <a:ext uri="{FF2B5EF4-FFF2-40B4-BE49-F238E27FC236}">
                <a16:creationId xmlns:a16="http://schemas.microsoft.com/office/drawing/2014/main" id="{F3CE8E7C-4BF1-5EC5-8BFF-64A89DA7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50768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-main-pic" descr="Картинка 174 из 78493">
            <a:extLst>
              <a:ext uri="{FF2B5EF4-FFF2-40B4-BE49-F238E27FC236}">
                <a16:creationId xmlns:a16="http://schemas.microsoft.com/office/drawing/2014/main" id="{B152F268-50BE-2A66-6000-E39F424B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-main-pic" descr="Картинка 127 из 275">
            <a:extLst>
              <a:ext uri="{FF2B5EF4-FFF2-40B4-BE49-F238E27FC236}">
                <a16:creationId xmlns:a16="http://schemas.microsoft.com/office/drawing/2014/main" id="{873803B4-9760-B784-4F6A-CCC09BBE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4F50ED5-CD10-5587-1346-EB491FA26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Физкультминутка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EEC3FC2-C873-B629-E11D-B834F8DF3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/>
              <a:t>«Каравай»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Как на … рожденье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Испекли мы каравай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Вот такой вышины,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Вот такой низины,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Вот такой ужины,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Вот такой ширины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Каравай, каравай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Кого любишь выбирай.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pic>
        <p:nvPicPr>
          <p:cNvPr id="17412" name="Picture 4" descr="C:\Documents and Settings\Лейла\Рабочий стол\хлеб фото\1249718862_pic089.jpg">
            <a:extLst>
              <a:ext uri="{FF2B5EF4-FFF2-40B4-BE49-F238E27FC236}">
                <a16:creationId xmlns:a16="http://schemas.microsoft.com/office/drawing/2014/main" id="{1EFA972D-720A-9E10-CE61-8C8127EB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57375"/>
            <a:ext cx="41052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каравай.mp3">
            <a:hlinkClick r:id="" action="ppaction://media"/>
            <a:extLst>
              <a:ext uri="{FF2B5EF4-FFF2-40B4-BE49-F238E27FC236}">
                <a16:creationId xmlns:a16="http://schemas.microsoft.com/office/drawing/2014/main" id="{AF74E075-1370-5669-117B-F1A0847E6B7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5"/>
                </p:tgtEl>
              </p:cMediaNode>
            </p:audio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id="{F024FA6A-5168-33F5-F5FA-EDBE7E01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643063"/>
            <a:ext cx="7429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7200" i="1">
                <a:solidFill>
                  <a:srgbClr val="07F969"/>
                </a:solidFill>
              </a:rPr>
              <a:t>«Хлеб да …  – пища наша»</a:t>
            </a:r>
            <a:endParaRPr lang="ru-RU" altLang="en-US" sz="7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4cfa43bb5235">
            <a:extLst>
              <a:ext uri="{FF2B5EF4-FFF2-40B4-BE49-F238E27FC236}">
                <a16:creationId xmlns:a16="http://schemas.microsoft.com/office/drawing/2014/main" id="{F1500D5D-049C-09CB-644A-1FD972C4A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313"/>
            <a:ext cx="856932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-main-pic" descr="Картинка 371 из 78493">
            <a:extLst>
              <a:ext uri="{FF2B5EF4-FFF2-40B4-BE49-F238E27FC236}">
                <a16:creationId xmlns:a16="http://schemas.microsoft.com/office/drawing/2014/main" id="{C4F01532-8918-1FDA-F210-EC69C129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554DE79-FC40-6F8E-844A-068353848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Виды </a:t>
            </a:r>
          </a:p>
        </p:txBody>
      </p:sp>
      <p:pic>
        <p:nvPicPr>
          <p:cNvPr id="15363" name="Picture 4" descr="C:\Documents and Settings\Лейла\Рабочий стол\хлеб1\1208004518_kasha1.jpg">
            <a:extLst>
              <a:ext uri="{FF2B5EF4-FFF2-40B4-BE49-F238E27FC236}">
                <a16:creationId xmlns:a16="http://schemas.microsoft.com/office/drawing/2014/main" id="{69746B42-6BA0-A0A2-B126-3CDF30B1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76250"/>
            <a:ext cx="27130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C:\Documents and Settings\Лейла\Рабочий стол\хлеб1\6b412e238255.jpg">
            <a:extLst>
              <a:ext uri="{FF2B5EF4-FFF2-40B4-BE49-F238E27FC236}">
                <a16:creationId xmlns:a16="http://schemas.microsoft.com/office/drawing/2014/main" id="{4D1D5081-B723-5AF4-24A8-3953F448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4438"/>
            <a:ext cx="2590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C:\Documents and Settings\Лейла\Рабочий стол\хлеб1\getBlogImage.jpg">
            <a:extLst>
              <a:ext uri="{FF2B5EF4-FFF2-40B4-BE49-F238E27FC236}">
                <a16:creationId xmlns:a16="http://schemas.microsoft.com/office/drawing/2014/main" id="{E3394FBE-CB78-D4C5-0985-8824DE94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7495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C:\Documents and Settings\Лейла\Рабочий стол\хлеб1\каша.bmp">
            <a:extLst>
              <a:ext uri="{FF2B5EF4-FFF2-40B4-BE49-F238E27FC236}">
                <a16:creationId xmlns:a16="http://schemas.microsoft.com/office/drawing/2014/main" id="{D795D7F8-42C9-3B2F-5D3D-C42798CD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27352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C:\Documents and Settings\Лейла\Рабочий стол\хлеб1\4cfa43bb5235.jpg">
            <a:extLst>
              <a:ext uri="{FF2B5EF4-FFF2-40B4-BE49-F238E27FC236}">
                <a16:creationId xmlns:a16="http://schemas.microsoft.com/office/drawing/2014/main" id="{489751E9-264E-321A-5D88-5E04F698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57625"/>
            <a:ext cx="27352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C:\Documents and Settings\Лейла\Рабочий стол\хлеб1\4cabff722c4a.jpg">
            <a:extLst>
              <a:ext uri="{FF2B5EF4-FFF2-40B4-BE49-F238E27FC236}">
                <a16:creationId xmlns:a16="http://schemas.microsoft.com/office/drawing/2014/main" id="{B371B636-9EDB-AA72-5258-8C469CB1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60800"/>
            <a:ext cx="27352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ADBB6-7A33-CD85-3AD6-FE0F3101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3068960"/>
            <a:ext cx="3250704" cy="114300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Александр Васильевич Суворов</a:t>
            </a:r>
          </a:p>
        </p:txBody>
      </p:sp>
      <p:pic>
        <p:nvPicPr>
          <p:cNvPr id="23555" name="Picture 2" descr="C:\Documents and Settings\Лейла\Рабочий стол\Миля фото сканер\витка\витка 001.jpg">
            <a:extLst>
              <a:ext uri="{FF2B5EF4-FFF2-40B4-BE49-F238E27FC236}">
                <a16:creationId xmlns:a16="http://schemas.microsoft.com/office/drawing/2014/main" id="{4482A1F7-816E-78D1-49EC-68077BBC8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6159" y="-1"/>
            <a:ext cx="5534273" cy="694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68510-159F-73FA-B911-82D63117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>
                <a:solidFill>
                  <a:schemeClr val="tx1"/>
                </a:solidFill>
              </a:rPr>
              <a:t>Пословицы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DFC89CC-2ED6-C3E6-6B0E-8655B547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341438"/>
            <a:ext cx="3744913" cy="4789487"/>
          </a:xfrm>
        </p:spPr>
        <p:txBody>
          <a:bodyPr/>
          <a:lstStyle/>
          <a:p>
            <a:pPr>
              <a:defRPr/>
            </a:pPr>
            <a:r>
              <a:rPr lang="ru-RU" sz="2800"/>
              <a:t>Без хлеба –</a:t>
            </a:r>
          </a:p>
          <a:p>
            <a:pPr>
              <a:defRPr/>
            </a:pPr>
            <a:r>
              <a:rPr lang="ru-RU" sz="2800"/>
              <a:t>Если про кашу не забудешь –</a:t>
            </a:r>
          </a:p>
          <a:p>
            <a:pPr>
              <a:defRPr/>
            </a:pPr>
            <a:r>
              <a:rPr lang="ru-RU" sz="2800"/>
              <a:t>Гречневая каша – </a:t>
            </a:r>
            <a:endParaRPr lang="ru-RU" sz="2800" i="1"/>
          </a:p>
          <a:p>
            <a:pPr>
              <a:defRPr/>
            </a:pPr>
            <a:r>
              <a:rPr lang="ru-RU" sz="2800"/>
              <a:t>Без печки холодно –</a:t>
            </a:r>
          </a:p>
          <a:p>
            <a:pPr>
              <a:defRPr/>
            </a:pPr>
            <a:r>
              <a:rPr lang="ru-RU" sz="2800"/>
              <a:t>Кашу маслом </a:t>
            </a:r>
          </a:p>
          <a:p>
            <a:pPr>
              <a:defRPr/>
            </a:pPr>
            <a:r>
              <a:rPr lang="ru-RU" sz="2800"/>
              <a:t>Плох обед, </a:t>
            </a:r>
          </a:p>
          <a:p>
            <a:pPr>
              <a:defRPr/>
            </a:pPr>
            <a:r>
              <a:rPr lang="ru-RU" sz="2800"/>
              <a:t>Нет хлеба – 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68C322E-8C4C-655E-62FD-44AD4F57185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268413"/>
            <a:ext cx="3959225" cy="48625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/>
              <a:t>не будет обеда.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i="1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/>
              <a:t>здоровым будешь.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/>
              <a:t>матушка наша.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/>
              <a:t>без хлеба голодно.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/>
              <a:t>не испортишь.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/>
              <a:t>коли хлеба нет.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/>
              <a:t>нет обеда.</a:t>
            </a:r>
            <a:endParaRPr lang="ru-RU" sz="2800"/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i-main-pic" descr="Картинка 54 из 275">
            <a:extLst>
              <a:ext uri="{FF2B5EF4-FFF2-40B4-BE49-F238E27FC236}">
                <a16:creationId xmlns:a16="http://schemas.microsoft.com/office/drawing/2014/main" id="{62DD5720-21B1-20D0-B59F-0B6CFD24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-main-pic" descr="Картинка 88 из 275">
            <a:extLst>
              <a:ext uri="{FF2B5EF4-FFF2-40B4-BE49-F238E27FC236}">
                <a16:creationId xmlns:a16="http://schemas.microsoft.com/office/drawing/2014/main" id="{D4B4F347-CE72-8590-F6B2-DBA2449E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i-main-pic" descr="Картинка 633 из 78493">
            <a:extLst>
              <a:ext uri="{FF2B5EF4-FFF2-40B4-BE49-F238E27FC236}">
                <a16:creationId xmlns:a16="http://schemas.microsoft.com/office/drawing/2014/main" id="{71D5F45B-5102-E346-AA19-DDDC24D2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93236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-main-pic" descr="Картинка 23 из 275">
            <a:extLst>
              <a:ext uri="{FF2B5EF4-FFF2-40B4-BE49-F238E27FC236}">
                <a16:creationId xmlns:a16="http://schemas.microsoft.com/office/drawing/2014/main" id="{054A6609-F86C-84C0-5BB1-A9A7CDFD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0"/>
            <a:ext cx="42846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16002-FA5F-1A05-6470-CCB64F0E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Итоги нашего занятия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FC18992-D04B-FF7F-C180-9942932A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ru-RU"/>
          </a:p>
          <a:p>
            <a:pPr>
              <a:defRPr/>
            </a:pPr>
            <a:r>
              <a:rPr lang="ru-RU" sz="4800"/>
              <a:t>Я узнал(а), что…</a:t>
            </a:r>
          </a:p>
          <a:p>
            <a:pPr>
              <a:defRPr/>
            </a:pPr>
            <a:r>
              <a:rPr lang="ru-RU" sz="4800"/>
              <a:t>Мне было интересно…</a:t>
            </a:r>
            <a:endParaRPr lang="ru-RU" sz="4800">
              <a:latin typeface="Arial" charset="0"/>
            </a:endParaRPr>
          </a:p>
          <a:p>
            <a:pPr>
              <a:defRPr/>
            </a:pPr>
            <a:r>
              <a:rPr lang="ru-RU" sz="4800"/>
              <a:t>Теперь я буду…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F1BCEE-4769-1C10-2B09-DD6D4D5D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" y="33678"/>
            <a:ext cx="4671164" cy="36625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16D2A-EE21-56DE-A26E-7623D1A5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41" y="980728"/>
            <a:ext cx="4535053" cy="33841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A2F9E9-1C09-C10C-94FA-F2F4511FF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29000"/>
            <a:ext cx="4668253" cy="3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3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Лейла\Рабочий стол\хлеб фото\Brod.jpg">
            <a:extLst>
              <a:ext uri="{FF2B5EF4-FFF2-40B4-BE49-F238E27FC236}">
                <a16:creationId xmlns:a16="http://schemas.microsoft.com/office/drawing/2014/main" id="{32267781-BD21-3216-76C4-29A3C5805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7688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Documents and Settings\Лейла\Рабочий стол\хлеб фото\3.jpg">
            <a:extLst>
              <a:ext uri="{FF2B5EF4-FFF2-40B4-BE49-F238E27FC236}">
                <a16:creationId xmlns:a16="http://schemas.microsoft.com/office/drawing/2014/main" id="{7DB713F2-A573-41AF-3EAE-E710667E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Documents and Settings\Лейла\Рабочий стол\хлеб фото\Безымянный.bmp">
            <a:extLst>
              <a:ext uri="{FF2B5EF4-FFF2-40B4-BE49-F238E27FC236}">
                <a16:creationId xmlns:a16="http://schemas.microsoft.com/office/drawing/2014/main" id="{73AECB21-FCA0-3383-31B1-DA974DB4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9144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Documents and Settings\Лейла\Рабочий стол\хлеб фото\22rkrrapc2wns9gm396kc8vqqo7c73xz_1.jpg">
            <a:extLst>
              <a:ext uri="{FF2B5EF4-FFF2-40B4-BE49-F238E27FC236}">
                <a16:creationId xmlns:a16="http://schemas.microsoft.com/office/drawing/2014/main" id="{DE20E0DC-CDC4-D1F8-A282-041B7CAC2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 bwMode="auto">
          <a:xfrm>
            <a:off x="251520" y="3731418"/>
            <a:ext cx="30718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20081010-zlaki">
            <a:extLst>
              <a:ext uri="{FF2B5EF4-FFF2-40B4-BE49-F238E27FC236}">
                <a16:creationId xmlns:a16="http://schemas.microsoft.com/office/drawing/2014/main" id="{AFCD154C-F5B4-CD1F-190D-1E2633D6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72DC5DEB-6CD8-429E-AC91-38898A478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i="1">
                <a:solidFill>
                  <a:srgbClr val="07F969"/>
                </a:solidFill>
              </a:rPr>
              <a:t>«Хлеб да каша –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01EBFF9-6DD8-1653-8F83-30339DE950E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2924175"/>
            <a:ext cx="6400800" cy="1752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8000" b="1" i="1">
                <a:solidFill>
                  <a:srgbClr val="07F969"/>
                </a:solidFill>
              </a:rPr>
              <a:t>пища наша»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41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6A2B64D2-72E5-0E25-A5D6-56F298CF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813"/>
            <a:ext cx="61198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4800"/>
              <a:t>«Хлеб – всему голова»</a:t>
            </a:r>
          </a:p>
        </p:txBody>
      </p:sp>
      <p:pic>
        <p:nvPicPr>
          <p:cNvPr id="7171" name="i-main-pic" descr="Картинка 128 из 1253">
            <a:extLst>
              <a:ext uri="{FF2B5EF4-FFF2-40B4-BE49-F238E27FC236}">
                <a16:creationId xmlns:a16="http://schemas.microsoft.com/office/drawing/2014/main" id="{960AEED6-B16C-1C86-810A-8727482B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6085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5E555174-2F38-8ED7-A49D-F1359B68D68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Хлебобулочные изделия</a:t>
            </a:r>
          </a:p>
        </p:txBody>
      </p:sp>
      <p:pic>
        <p:nvPicPr>
          <p:cNvPr id="8195" name="Picture 10" descr="hleb0016">
            <a:extLst>
              <a:ext uri="{FF2B5EF4-FFF2-40B4-BE49-F238E27FC236}">
                <a16:creationId xmlns:a16="http://schemas.microsoft.com/office/drawing/2014/main" id="{BA6A26ED-BC5B-3325-5553-16C81C843E1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276475"/>
            <a:ext cx="2487612" cy="2189163"/>
          </a:xfrm>
        </p:spPr>
      </p:pic>
      <p:pic>
        <p:nvPicPr>
          <p:cNvPr id="8196" name="Picture 11" descr="16">
            <a:extLst>
              <a:ext uri="{FF2B5EF4-FFF2-40B4-BE49-F238E27FC236}">
                <a16:creationId xmlns:a16="http://schemas.microsoft.com/office/drawing/2014/main" id="{BF68059A-2619-63BC-E865-95FD50991AC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84763"/>
            <a:ext cx="2555875" cy="1773237"/>
          </a:xfrm>
        </p:spPr>
      </p:pic>
      <p:pic>
        <p:nvPicPr>
          <p:cNvPr id="8197" name="Picture 12" descr="145">
            <a:extLst>
              <a:ext uri="{FF2B5EF4-FFF2-40B4-BE49-F238E27FC236}">
                <a16:creationId xmlns:a16="http://schemas.microsoft.com/office/drawing/2014/main" id="{3344948A-0848-A308-29F0-D6219F59214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13197" r="5945" b="4568"/>
          <a:stretch>
            <a:fillRect/>
          </a:stretch>
        </p:blipFill>
        <p:spPr>
          <a:xfrm>
            <a:off x="0" y="1196975"/>
            <a:ext cx="2484438" cy="1800225"/>
          </a:xfrm>
        </p:spPr>
      </p:pic>
      <p:pic>
        <p:nvPicPr>
          <p:cNvPr id="8198" name="Picture 13" descr="1174948741_3">
            <a:extLst>
              <a:ext uri="{FF2B5EF4-FFF2-40B4-BE49-F238E27FC236}">
                <a16:creationId xmlns:a16="http://schemas.microsoft.com/office/drawing/2014/main" id="{C91B4087-1680-28D4-D88C-C38164D2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/>
          <a:stretch>
            <a:fillRect/>
          </a:stretch>
        </p:blipFill>
        <p:spPr bwMode="auto">
          <a:xfrm>
            <a:off x="0" y="2997200"/>
            <a:ext cx="25193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icon">
            <a:extLst>
              <a:ext uri="{FF2B5EF4-FFF2-40B4-BE49-F238E27FC236}">
                <a16:creationId xmlns:a16="http://schemas.microsoft.com/office/drawing/2014/main" id="{CD23BE49-3B45-E32A-6052-F059DAA3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5035" r="5521"/>
          <a:stretch>
            <a:fillRect/>
          </a:stretch>
        </p:blipFill>
        <p:spPr bwMode="auto">
          <a:xfrm>
            <a:off x="2700338" y="4724400"/>
            <a:ext cx="26638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-main-pic" descr="Картинка 47 из 1253">
            <a:extLst>
              <a:ext uri="{FF2B5EF4-FFF2-40B4-BE49-F238E27FC236}">
                <a16:creationId xmlns:a16="http://schemas.microsoft.com/office/drawing/2014/main" id="{283642BB-8F8E-BF75-A445-748A184A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45598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062498990-16">
            <a:extLst>
              <a:ext uri="{FF2B5EF4-FFF2-40B4-BE49-F238E27FC236}">
                <a16:creationId xmlns:a16="http://schemas.microsoft.com/office/drawing/2014/main" id="{3C5FC50C-6ADE-53B9-785E-A913BCD7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-main-pic" descr="Картинка 211 из 87565">
            <a:extLst>
              <a:ext uri="{FF2B5EF4-FFF2-40B4-BE49-F238E27FC236}">
                <a16:creationId xmlns:a16="http://schemas.microsoft.com/office/drawing/2014/main" id="{9F4EAC16-36BF-6C60-675F-FC8743AA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-main-pic" descr="Картинка 205 из 87565">
            <a:extLst>
              <a:ext uri="{FF2B5EF4-FFF2-40B4-BE49-F238E27FC236}">
                <a16:creationId xmlns:a16="http://schemas.microsoft.com/office/drawing/2014/main" id="{CDEB8E38-D34F-6441-1739-C3C57260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-main-pic" descr="Картинка 5 из 87565">
            <a:extLst>
              <a:ext uri="{FF2B5EF4-FFF2-40B4-BE49-F238E27FC236}">
                <a16:creationId xmlns:a16="http://schemas.microsoft.com/office/drawing/2014/main" id="{53621A45-354B-53C0-45DD-9CD5F6CD7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4762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-main-pic" descr="Картинка 379 из 85877">
            <a:extLst>
              <a:ext uri="{FF2B5EF4-FFF2-40B4-BE49-F238E27FC236}">
                <a16:creationId xmlns:a16="http://schemas.microsoft.com/office/drawing/2014/main" id="{B7C747EA-DD91-6679-70F1-AAB92B72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47164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-main-pic" descr="Картинка 236 из 87565">
            <a:extLst>
              <a:ext uri="{FF2B5EF4-FFF2-40B4-BE49-F238E27FC236}">
                <a16:creationId xmlns:a16="http://schemas.microsoft.com/office/drawing/2014/main" id="{0B187A5F-B99D-22BB-6A3D-30316777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333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-main-pic" descr="Картинка 481 из 85127">
            <a:extLst>
              <a:ext uri="{FF2B5EF4-FFF2-40B4-BE49-F238E27FC236}">
                <a16:creationId xmlns:a16="http://schemas.microsoft.com/office/drawing/2014/main" id="{7C071DAA-02B7-E67C-9380-2695E784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52927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-main-pic" descr="Картинка 1208 из 76511">
            <a:extLst>
              <a:ext uri="{FF2B5EF4-FFF2-40B4-BE49-F238E27FC236}">
                <a16:creationId xmlns:a16="http://schemas.microsoft.com/office/drawing/2014/main" id="{E5D967F8-0F97-CA9B-A6CF-DFB4F6DC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001">
            <a:extLst>
              <a:ext uri="{FF2B5EF4-FFF2-40B4-BE49-F238E27FC236}">
                <a16:creationId xmlns:a16="http://schemas.microsoft.com/office/drawing/2014/main" id="{AC3E1C41-E760-300A-1560-0B56F9B9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33845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133</Words>
  <Application>Microsoft Office PowerPoint</Application>
  <PresentationFormat>Экран (4:3)</PresentationFormat>
  <Paragraphs>39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Клен</vt:lpstr>
      <vt:lpstr>Презентация PowerPoint</vt:lpstr>
      <vt:lpstr>Презентация PowerPoint</vt:lpstr>
      <vt:lpstr>«Хлеб да каша –</vt:lpstr>
      <vt:lpstr>Презентация PowerPoint</vt:lpstr>
      <vt:lpstr>Хлебобулочные изделия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Профессии, связанные с хлебом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Виды </vt:lpstr>
      <vt:lpstr>Александр Васильевич Суворов</vt:lpstr>
      <vt:lpstr>Пословицы</vt:lpstr>
      <vt:lpstr>Итоги нашего занятия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Лэйла</dc:creator>
  <cp:lastModifiedBy>Алиса Паршина</cp:lastModifiedBy>
  <cp:revision>63</cp:revision>
  <dcterms:created xsi:type="dcterms:W3CDTF">2010-01-28T11:28:05Z</dcterms:created>
  <dcterms:modified xsi:type="dcterms:W3CDTF">2022-11-29T18:44:13Z</dcterms:modified>
</cp:coreProperties>
</file>