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5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5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59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6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8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0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BAA4C-7E44-4E00-A819-06A18DF5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DD407-69F5-4ADD-852D-F9D7A637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DFD74-0C7B-4298-9287-C334DFBB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E77D9-64B0-47EB-9B8A-D7992BBA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F4594-C486-4D52-A205-F26E8D59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2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8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4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0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3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8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D7DF5E-2C72-4B8A-95CE-07411FFD0FA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C3F175-B0BA-4971-A53B-F1E4A070A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6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DE164-E548-4D26-B63F-4071F0E38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2A2643-9F3E-424E-9F34-03F786429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29D18B-A83E-4E2B-A551-52D8B207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4487" y="-656617"/>
            <a:ext cx="3571875" cy="5486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845A1-3E83-4A9C-B784-ADFB4DE76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8033" y="1784351"/>
            <a:ext cx="35814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DA30E-E2F4-4661-A23C-B994B198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C6F75C-17A9-49D3-BFDA-E448B8D37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65125"/>
            <a:ext cx="5553075" cy="36004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C9B404-4932-4532-B97D-A1A3EF131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9438" y="1920875"/>
            <a:ext cx="35909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8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222F6-66DE-4DBC-B911-C4143253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F80760-B3D5-4C5E-A7B8-7DC7D4CD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2111" y="-741337"/>
            <a:ext cx="3243838" cy="54567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79F156-CE6D-4F55-B671-F3C34F694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8083" y="1623500"/>
            <a:ext cx="3882641" cy="59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28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lara.velichko2016@yandex.ru</dc:creator>
  <cp:lastModifiedBy>lara.velichko2016@yandex.ru</cp:lastModifiedBy>
  <cp:revision>1</cp:revision>
  <dcterms:created xsi:type="dcterms:W3CDTF">2022-11-11T17:07:36Z</dcterms:created>
  <dcterms:modified xsi:type="dcterms:W3CDTF">2022-11-11T17:11:56Z</dcterms:modified>
</cp:coreProperties>
</file>