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E8F4-6E90-43B4-B64B-BBE22D83A7D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1403-AD65-40B7-A12C-7AFE9ACAC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 r="26562" b="39583"/>
          <a:stretch>
            <a:fillRect/>
          </a:stretch>
        </p:blipFill>
        <p:spPr bwMode="auto">
          <a:xfrm>
            <a:off x="0" y="0"/>
            <a:ext cx="9146498" cy="6858000"/>
          </a:xfrm>
          <a:prstGeom prst="rect">
            <a:avLst/>
          </a:prstGeom>
          <a:noFill/>
        </p:spPr>
      </p:pic>
      <p:pic>
        <p:nvPicPr>
          <p:cNvPr id="4100" name="Picture 4" descr="C:\Users\amstel\Documents\1 подготовишки\педагогические мероприятия\МО\77300586_large_1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64" cy="6858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 rot="21194114">
            <a:off x="1616288" y="2060022"/>
            <a:ext cx="55721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игровых технологий в развитии музыкально-творческих способностей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ДЕТСКИЙ САД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 № 26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СТАНИЦЫ ПАВЛОВСКОЙ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929330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НОВИКОВА ЕЛЕНА АЛЕКСАНДРОВНА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43174" y="571480"/>
            <a:ext cx="36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Декламация.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Выразительное чтение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amstel\Documents\1а старшая группа №3\ФОТО\день осени\IMG-20201016-WA0176.jpg"/>
          <p:cNvPicPr>
            <a:picLocks noChangeAspect="1" noChangeArrowheads="1"/>
          </p:cNvPicPr>
          <p:nvPr/>
        </p:nvPicPr>
        <p:blipFill>
          <a:blip r:embed="rId3"/>
          <a:srcRect l="43939" t="41414" r="42425" b="16161"/>
          <a:stretch>
            <a:fillRect/>
          </a:stretch>
        </p:blipFill>
        <p:spPr bwMode="auto">
          <a:xfrm>
            <a:off x="214282" y="642918"/>
            <a:ext cx="2347249" cy="547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C:\Users\amstel\Documents\1 подготовишки\фото\день матери\46a458f0-96a8-4da5-af5c-9b35ee801f4c.jpg"/>
          <p:cNvPicPr>
            <a:picLocks noChangeAspect="1" noChangeArrowheads="1"/>
          </p:cNvPicPr>
          <p:nvPr/>
        </p:nvPicPr>
        <p:blipFill>
          <a:blip r:embed="rId4"/>
          <a:srcRect l="2597" t="10390" r="35065"/>
          <a:stretch>
            <a:fillRect/>
          </a:stretch>
        </p:blipFill>
        <p:spPr bwMode="auto">
          <a:xfrm>
            <a:off x="2714612" y="2637601"/>
            <a:ext cx="3643338" cy="392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C:\Users\amstel\Documents\1 подготовишки\фото\утренник день матери\49d119d1-3057-4418-a2c7-162e7e3c73f8.jpg"/>
          <p:cNvPicPr>
            <a:picLocks noChangeAspect="1" noChangeArrowheads="1"/>
          </p:cNvPicPr>
          <p:nvPr/>
        </p:nvPicPr>
        <p:blipFill>
          <a:blip r:embed="rId5"/>
          <a:srcRect l="45312" t="34375" r="36719" b="17708"/>
          <a:stretch>
            <a:fillRect/>
          </a:stretch>
        </p:blipFill>
        <p:spPr bwMode="auto">
          <a:xfrm>
            <a:off x="6500826" y="785794"/>
            <a:ext cx="2428892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46434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Игры – драматизации, хороводы, инсценировки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стихов и песен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amstel\Documents\1а старшая группа №3\ФОТО\день осени\IMG-20201016-WA0185.jpg"/>
          <p:cNvPicPr>
            <a:picLocks noChangeAspect="1" noChangeArrowheads="1"/>
          </p:cNvPicPr>
          <p:nvPr/>
        </p:nvPicPr>
        <p:blipFill>
          <a:blip r:embed="rId3"/>
          <a:srcRect l="10606" t="36364" r="31818" b="5050"/>
          <a:stretch>
            <a:fillRect/>
          </a:stretch>
        </p:blipFill>
        <p:spPr bwMode="auto">
          <a:xfrm>
            <a:off x="357158" y="1676890"/>
            <a:ext cx="4214842" cy="3216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C:\Users\amstel\Documents\1а старшая группа №3\ФОТО\день матери\90d92e90-ab83-4742-9291-5d7976d6f996.jpg"/>
          <p:cNvPicPr>
            <a:picLocks noChangeAspect="1" noChangeArrowheads="1"/>
          </p:cNvPicPr>
          <p:nvPr/>
        </p:nvPicPr>
        <p:blipFill>
          <a:blip r:embed="rId4"/>
          <a:srcRect l="7812" t="37500" r="2343" b="13541"/>
          <a:stretch>
            <a:fillRect/>
          </a:stretch>
        </p:blipFill>
        <p:spPr bwMode="auto">
          <a:xfrm>
            <a:off x="2714612" y="4143380"/>
            <a:ext cx="6105669" cy="249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C:\Users\amstel\Documents\1а старшая группа №3\ФОТО\ноябрь работа\игра ЁЖик\IMG-20201016-WA0216.jpg"/>
          <p:cNvPicPr>
            <a:picLocks noChangeAspect="1" noChangeArrowheads="1"/>
          </p:cNvPicPr>
          <p:nvPr/>
        </p:nvPicPr>
        <p:blipFill>
          <a:blip r:embed="rId5"/>
          <a:srcRect l="11111" t="28125" b="18750"/>
          <a:stretch>
            <a:fillRect/>
          </a:stretch>
        </p:blipFill>
        <p:spPr bwMode="auto">
          <a:xfrm>
            <a:off x="4733085" y="428604"/>
            <a:ext cx="421342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14290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Постановка спектаклей, сказок, инсценировок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amstel\Documents\1а старшая группа №3\ФОТО\день осени\IMG-20201016-WA0188.jpg"/>
          <p:cNvPicPr>
            <a:picLocks noChangeAspect="1" noChangeArrowheads="1"/>
          </p:cNvPicPr>
          <p:nvPr/>
        </p:nvPicPr>
        <p:blipFill>
          <a:blip r:embed="rId3"/>
          <a:srcRect l="16176" t="31373" r="50000" b="13725"/>
          <a:stretch>
            <a:fillRect/>
          </a:stretch>
        </p:blipFill>
        <p:spPr bwMode="auto">
          <a:xfrm>
            <a:off x="5214942" y="214290"/>
            <a:ext cx="3571900" cy="43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amstel\Documents\1а старшая группа №3\ФОТО\декабрь 23 новый год утренник\новый год утренник\d4b1d42f-eafa-4013-911d-23ec6f982757.jpg"/>
          <p:cNvPicPr>
            <a:picLocks noChangeAspect="1" noChangeArrowheads="1"/>
          </p:cNvPicPr>
          <p:nvPr/>
        </p:nvPicPr>
        <p:blipFill>
          <a:blip r:embed="rId4"/>
          <a:srcRect l="20126" t="24528" r="16142" b="35849"/>
          <a:stretch>
            <a:fillRect/>
          </a:stretch>
        </p:blipFill>
        <p:spPr bwMode="auto">
          <a:xfrm>
            <a:off x="214282" y="1789174"/>
            <a:ext cx="4071966" cy="456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amstel\Documents\1 подготовишки\фото\день матери\2b13d660-14f3-4edb-8521-8a3d77d2fa77 (1).jpg"/>
          <p:cNvPicPr>
            <a:picLocks noChangeAspect="1" noChangeArrowheads="1"/>
          </p:cNvPicPr>
          <p:nvPr/>
        </p:nvPicPr>
        <p:blipFill>
          <a:blip r:embed="rId5"/>
          <a:srcRect l="5194" t="1299" r="10390"/>
          <a:stretch>
            <a:fillRect/>
          </a:stretch>
        </p:blipFill>
        <p:spPr bwMode="auto">
          <a:xfrm>
            <a:off x="4500562" y="3286124"/>
            <a:ext cx="3786214" cy="332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 r="26562" b="39583"/>
          <a:stretch>
            <a:fillRect/>
          </a:stretch>
        </p:blipFill>
        <p:spPr bwMode="auto">
          <a:xfrm>
            <a:off x="0" y="0"/>
            <a:ext cx="9146498" cy="6858000"/>
          </a:xfrm>
          <a:prstGeom prst="rect">
            <a:avLst/>
          </a:prstGeom>
          <a:noFill/>
        </p:spPr>
      </p:pic>
      <p:pic>
        <p:nvPicPr>
          <p:cNvPr id="4100" name="Picture 4" descr="C:\Users\amstel\Documents\1 подготовишки\педагогические мероприятия\МО\77300586_large_1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64" cy="6858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 rot="21001847">
            <a:off x="1564121" y="2336933"/>
            <a:ext cx="5480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ВНИМАНИЕ!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7158" y="142852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Педагогическая технология - это совокупность психолого-педагогических установок,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определяющих специальный набор и компоновку форм, методов,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способов, приёмов обучения,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воспитательных средств; она есть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 - методический инструментарий педагогического процесса.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Б.Т.Лихачёв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amstel\Documents\1 подготовишки\фото\ноябрь\20bd7bc4-4460-4d3f-ae13-06b8d0e8a167.jpg"/>
          <p:cNvPicPr>
            <a:picLocks noChangeAspect="1" noChangeArrowheads="1"/>
          </p:cNvPicPr>
          <p:nvPr/>
        </p:nvPicPr>
        <p:blipFill>
          <a:blip r:embed="rId3"/>
          <a:srcRect l="5468" t="19444" r="10937"/>
          <a:stretch>
            <a:fillRect/>
          </a:stretch>
        </p:blipFill>
        <p:spPr bwMode="auto">
          <a:xfrm>
            <a:off x="357158" y="1928802"/>
            <a:ext cx="8434647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совокупность приемов, применяемых в каком-либо деле, мастерстве, искусстве (толковый словарь).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85736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источник особой детской радости, и применение на музыкальных занятиях различных педагогических методов решает важнейшую задачу раннего музыкального воспитания детей – формирование ведущего компонента музыкальности – развитие эмоциональной отзывчивости на музыку. </a:t>
            </a:r>
          </a:p>
        </p:txBody>
      </p:sp>
      <p:pic>
        <p:nvPicPr>
          <p:cNvPr id="27650" name="Picture 2" descr="C:\Users\amstel\Documents\РАННИЙ ВОЗРАСТ РОМАШКИ\Развивающая среда Новикова ранний возраст\IMG00943.jpg"/>
          <p:cNvPicPr>
            <a:picLocks noChangeAspect="1" noChangeArrowheads="1"/>
          </p:cNvPicPr>
          <p:nvPr/>
        </p:nvPicPr>
        <p:blipFill>
          <a:blip r:embed="rId3" cstate="print"/>
          <a:srcRect l="2343" t="18750" r="4687" b="38541"/>
          <a:stretch>
            <a:fillRect/>
          </a:stretch>
        </p:blipFill>
        <p:spPr bwMode="auto">
          <a:xfrm>
            <a:off x="1285852" y="4357694"/>
            <a:ext cx="6500858" cy="223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занятия выполняют одновременно познавательную, воспитательную и развивающую функции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содержание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формы и методы проведения способствуют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3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речи и навыков театрально - исполнительской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428868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созданию атмосферы творчества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1928803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- эмоциональному развитию детей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3214686"/>
            <a:ext cx="87868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Приобщение детей к театральной культуре.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развития творческой активности и артистических способностей детей в театрализованной деятельности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взаимосвязи театрализованной с другими видами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естественной среды для развития фантазии и воображения у детей, отработки речевых и поведенческих навыков.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думающего и чувствующего, любящего и активного человека, готового к творческой деятельности в любой области.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786050" y="1714488"/>
            <a:ext cx="1500198" cy="50006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250529" y="2107397"/>
            <a:ext cx="642942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57752" y="1785926"/>
            <a:ext cx="1785950" cy="50006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всестороннее развитие творческих способностей детей средствами театрального искусства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импровизационную самостоятельность в создании художественного образа на заданный текст в жанре песни, танца, марша.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в умении передавать настроение, характер музыки, пластикой движений тела, рук, мимикой, жестами.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Поддерживать стремление детей самостоятельно искать выразительные средства для создания образа персонажа, используя движение, позу, мимику, жест, речевую интонацию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и расширять словарь детей. Совершенствовать диалогическую и монологическую формы речи, культуру речевого общения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психические процессы: память, восприятие, внимание, мышление, фантазию, воображение детей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условия для развития творческой активности детей в театрализованной деятельности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 занятия, учитывая возрастные и индивидуальные способности детей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Поощрять желание принимать активное участие в праздниках и развлечениях, используя умения и навыки, приобретаемые в театрализованных играх, на занятиях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активную позицию родителей по отношению проводимой театрализованной деятельности в детском саду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с видами театрального искусства, театральной терминологией.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500042"/>
            <a:ext cx="457203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работы проводится по трем направлениям: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 Групповая и индивидуальная работа с детьми.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 Взаимодействие и просветительская работа с родителями.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 Совместная работа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ДОУ.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mstel\Documents\1 подготовишки\фото\октябрь\театр\a3ab68c2-bf8a-4085-83f5-0274104a35ec.jpg"/>
          <p:cNvPicPr>
            <a:picLocks noChangeAspect="1" noChangeArrowheads="1"/>
          </p:cNvPicPr>
          <p:nvPr/>
        </p:nvPicPr>
        <p:blipFill>
          <a:blip r:embed="rId3"/>
          <a:srcRect t="4166" b="32292"/>
          <a:stretch>
            <a:fillRect/>
          </a:stretch>
        </p:blipFill>
        <p:spPr bwMode="auto">
          <a:xfrm>
            <a:off x="5072066" y="214290"/>
            <a:ext cx="3857625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amstel\Documents\2 группа раннего возраста РОМАШКИ 2-3 года 2017-2018 год\2группа раннего возраста\театр Новикова\IMG_5264.JPG"/>
          <p:cNvPicPr>
            <a:picLocks noChangeAspect="1" noChangeArrowheads="1"/>
          </p:cNvPicPr>
          <p:nvPr/>
        </p:nvPicPr>
        <p:blipFill>
          <a:blip r:embed="rId4" cstate="print"/>
          <a:srcRect t="17187" r="4687" b="-391"/>
          <a:stretch>
            <a:fillRect/>
          </a:stretch>
        </p:blipFill>
        <p:spPr bwMode="auto">
          <a:xfrm>
            <a:off x="214282" y="3234581"/>
            <a:ext cx="5857916" cy="340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57950" y="4714884"/>
            <a:ext cx="257176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42852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театрально-игровой технологии в практике.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1285860"/>
            <a:ext cx="33575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1.Способствовать усвоению знаний детей в театральной 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2.Развивать природную музыкальность детей через музыкально-театральную деятельность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3.Формировать у детей коммуникативные качества и партнёрские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отношения;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соотносить свои интересы и желания с интересами других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amstel\Pictures\мое творчество\1 для категории\муз уголок\c3a5564c-771c-4f2b-afe6-d61099d75713.jpg"/>
          <p:cNvPicPr>
            <a:picLocks noChangeAspect="1" noChangeArrowheads="1"/>
          </p:cNvPicPr>
          <p:nvPr/>
        </p:nvPicPr>
        <p:blipFill>
          <a:blip r:embed="rId3"/>
          <a:srcRect l="12963" t="8333" r="5555" b="25000"/>
          <a:stretch>
            <a:fillRect/>
          </a:stretch>
        </p:blipFill>
        <p:spPr bwMode="auto">
          <a:xfrm>
            <a:off x="5429256" y="1571612"/>
            <a:ext cx="3522786" cy="5124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C:\Users\amstel\Pictures\мое творчество\1 для категории\муз уголок\609e6bd1-861a-4866-a262-0803b0d78540.jpg"/>
          <p:cNvPicPr>
            <a:picLocks noChangeAspect="1" noChangeArrowheads="1"/>
          </p:cNvPicPr>
          <p:nvPr/>
        </p:nvPicPr>
        <p:blipFill>
          <a:blip r:embed="rId4"/>
          <a:srcRect l="14815" t="4166" r="29629" b="17708"/>
          <a:stretch>
            <a:fillRect/>
          </a:stretch>
        </p:blipFill>
        <p:spPr bwMode="auto">
          <a:xfrm>
            <a:off x="3643306" y="1714488"/>
            <a:ext cx="1928826" cy="482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428604"/>
            <a:ext cx="364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обучения театрально-игровой технологии в моей практике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214686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Движения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amstel\Documents\1а старшая группа №3\ФОТО\8 марта утренник\2ca9dc56-5c4d-438b-b969-b395c8cf081a.jpg"/>
          <p:cNvPicPr>
            <a:picLocks noChangeAspect="1" noChangeArrowheads="1"/>
          </p:cNvPicPr>
          <p:nvPr/>
        </p:nvPicPr>
        <p:blipFill>
          <a:blip r:embed="rId3"/>
          <a:srcRect l="11419" t="33893" r="3096"/>
          <a:stretch>
            <a:fillRect/>
          </a:stretch>
        </p:blipFill>
        <p:spPr bwMode="auto">
          <a:xfrm>
            <a:off x="214282" y="3831908"/>
            <a:ext cx="4786346" cy="2776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mstel\Documents\1 подготовишки\фото\а фото для театра\405d8534-ac85-4b69-9e49-6a2ee39d42f7 (1).jpg"/>
          <p:cNvPicPr>
            <a:picLocks noChangeAspect="1" noChangeArrowheads="1"/>
          </p:cNvPicPr>
          <p:nvPr/>
        </p:nvPicPr>
        <p:blipFill>
          <a:blip r:embed="rId4"/>
          <a:srcRect l="5000" t="4219" r="22500" b="17031"/>
          <a:stretch>
            <a:fillRect/>
          </a:stretch>
        </p:blipFill>
        <p:spPr bwMode="auto">
          <a:xfrm>
            <a:off x="6858016" y="285728"/>
            <a:ext cx="2071702" cy="400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6633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amstel\Documents\1 подготовишки\фото\а фото для театра\618273ea-d219-4a12-9cc5-5af22d80eaef.jpg"/>
          <p:cNvPicPr>
            <a:picLocks noChangeAspect="1" noChangeArrowheads="1"/>
          </p:cNvPicPr>
          <p:nvPr/>
        </p:nvPicPr>
        <p:blipFill>
          <a:blip r:embed="rId5"/>
          <a:srcRect l="6452" t="14516" r="16127" b="32863"/>
          <a:stretch>
            <a:fillRect/>
          </a:stretch>
        </p:blipFill>
        <p:spPr bwMode="auto">
          <a:xfrm>
            <a:off x="214282" y="306624"/>
            <a:ext cx="2643206" cy="319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6633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amstel\Documents\1 подготовишки\фото\а фото для театра\a4a7d27d-b1a4-44de-9116-9d64448a2500.jpg"/>
          <p:cNvPicPr>
            <a:picLocks noChangeAspect="1" noChangeArrowheads="1"/>
          </p:cNvPicPr>
          <p:nvPr/>
        </p:nvPicPr>
        <p:blipFill>
          <a:blip r:embed="rId6"/>
          <a:srcRect l="7812" t="1389" r="6250" b="11111"/>
          <a:stretch>
            <a:fillRect/>
          </a:stretch>
        </p:blipFill>
        <p:spPr bwMode="auto">
          <a:xfrm>
            <a:off x="5268236" y="4572008"/>
            <a:ext cx="3643339" cy="208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6633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МО\0sI0_W_vZ7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14810" y="142852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2.Музыкально-двигательные этюды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amstel\Documents\1 подготовишки\фото\день матери\01905511-0d89-4f74-884f-8e3631169490.jpg"/>
          <p:cNvPicPr>
            <a:picLocks noChangeAspect="1" noChangeArrowheads="1"/>
          </p:cNvPicPr>
          <p:nvPr/>
        </p:nvPicPr>
        <p:blipFill>
          <a:blip r:embed="rId3"/>
          <a:srcRect l="50781" t="30208" r="2343" b="4166"/>
          <a:stretch>
            <a:fillRect/>
          </a:stretch>
        </p:blipFill>
        <p:spPr bwMode="auto">
          <a:xfrm>
            <a:off x="285720" y="214290"/>
            <a:ext cx="3714776" cy="3900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C:\Users\amstel\Documents\1 подготовишки\фото\ноябрь\6b601538-cd11-457f-acb0-3ab6d23bf9b8.jpg"/>
          <p:cNvPicPr>
            <a:picLocks noChangeAspect="1" noChangeArrowheads="1"/>
          </p:cNvPicPr>
          <p:nvPr/>
        </p:nvPicPr>
        <p:blipFill>
          <a:blip r:embed="rId4"/>
          <a:srcRect t="23958" b="18750"/>
          <a:stretch>
            <a:fillRect/>
          </a:stretch>
        </p:blipFill>
        <p:spPr bwMode="auto">
          <a:xfrm>
            <a:off x="5072066" y="1214422"/>
            <a:ext cx="3857625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amstel\Documents\1а старшая группа №3\ФОТО\день осени\IMG-20201016-WA0187.jpg"/>
          <p:cNvPicPr>
            <a:picLocks noChangeAspect="1" noChangeArrowheads="1"/>
          </p:cNvPicPr>
          <p:nvPr/>
        </p:nvPicPr>
        <p:blipFill>
          <a:blip r:embed="rId5"/>
          <a:srcRect l="19318" t="44698" r="14773"/>
          <a:stretch>
            <a:fillRect/>
          </a:stretch>
        </p:blipFill>
        <p:spPr bwMode="auto">
          <a:xfrm>
            <a:off x="1714480" y="3402518"/>
            <a:ext cx="5143536" cy="3236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375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amstel</dc:creator>
  <cp:lastModifiedBy>amstel</cp:lastModifiedBy>
  <cp:revision>25</cp:revision>
  <dcterms:created xsi:type="dcterms:W3CDTF">2021-12-12T13:12:36Z</dcterms:created>
  <dcterms:modified xsi:type="dcterms:W3CDTF">2021-12-13T16:47:47Z</dcterms:modified>
</cp:coreProperties>
</file>