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sldIdLst>
    <p:sldId id="256" r:id="rId2"/>
    <p:sldId id="259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87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7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2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7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41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1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6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2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0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B4EFD2-C0FC-451F-BF61-4A3AB976FA3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9F032E-1158-44D5-8F3F-59F29725708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5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«Путешествие в страну Математики».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Карташова Ольга Николаевна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14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77" y="1846263"/>
            <a:ext cx="6645572" cy="4022725"/>
          </a:xfrm>
        </p:spPr>
      </p:pic>
    </p:spTree>
    <p:extLst>
      <p:ext uri="{BB962C8B-B14F-4D97-AF65-F5344CB8AC3E}">
        <p14:creationId xmlns:p14="http://schemas.microsoft.com/office/powerpoint/2010/main" val="16031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22300"/>
            <a:ext cx="8051800" cy="5854700"/>
          </a:xfrm>
        </p:spPr>
      </p:pic>
    </p:spTree>
    <p:extLst>
      <p:ext uri="{BB962C8B-B14F-4D97-AF65-F5344CB8AC3E}">
        <p14:creationId xmlns:p14="http://schemas.microsoft.com/office/powerpoint/2010/main" val="3984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571500"/>
            <a:ext cx="4584700" cy="5854700"/>
          </a:xfrm>
        </p:spPr>
      </p:pic>
    </p:spTree>
    <p:extLst>
      <p:ext uri="{BB962C8B-B14F-4D97-AF65-F5344CB8AC3E}">
        <p14:creationId xmlns:p14="http://schemas.microsoft.com/office/powerpoint/2010/main" val="24421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508000"/>
            <a:ext cx="5765800" cy="5854700"/>
          </a:xfrm>
        </p:spPr>
      </p:pic>
    </p:spTree>
    <p:extLst>
      <p:ext uri="{BB962C8B-B14F-4D97-AF65-F5344CB8AC3E}">
        <p14:creationId xmlns:p14="http://schemas.microsoft.com/office/powerpoint/2010/main" val="11297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5125"/>
            <a:ext cx="8902700" cy="5811838"/>
          </a:xfrm>
        </p:spPr>
      </p:pic>
    </p:spTree>
    <p:extLst>
      <p:ext uri="{BB962C8B-B14F-4D97-AF65-F5344CB8AC3E}">
        <p14:creationId xmlns:p14="http://schemas.microsoft.com/office/powerpoint/2010/main" val="7587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482600"/>
            <a:ext cx="5702299" cy="5694363"/>
          </a:xfrm>
        </p:spPr>
      </p:pic>
    </p:spTree>
    <p:extLst>
      <p:ext uri="{BB962C8B-B14F-4D97-AF65-F5344CB8AC3E}">
        <p14:creationId xmlns:p14="http://schemas.microsoft.com/office/powerpoint/2010/main" val="36277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698500"/>
            <a:ext cx="7264400" cy="5478463"/>
          </a:xfrm>
        </p:spPr>
      </p:pic>
    </p:spTree>
    <p:extLst>
      <p:ext uri="{BB962C8B-B14F-4D97-AF65-F5344CB8AC3E}">
        <p14:creationId xmlns:p14="http://schemas.microsoft.com/office/powerpoint/2010/main" val="37570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77" y="1846263"/>
            <a:ext cx="6645572" cy="4022725"/>
          </a:xfrm>
        </p:spPr>
      </p:pic>
    </p:spTree>
    <p:extLst>
      <p:ext uri="{BB962C8B-B14F-4D97-AF65-F5344CB8AC3E}">
        <p14:creationId xmlns:p14="http://schemas.microsoft.com/office/powerpoint/2010/main" val="27316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</TotalTime>
  <Words>9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Ретро</vt:lpstr>
      <vt:lpstr>«Путешествие в страну Математики».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13</cp:revision>
  <dcterms:created xsi:type="dcterms:W3CDTF">2022-10-26T08:13:39Z</dcterms:created>
  <dcterms:modified xsi:type="dcterms:W3CDTF">2022-10-27T11:40:28Z</dcterms:modified>
</cp:coreProperties>
</file>