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7" r:id="rId2"/>
    <p:sldId id="261" r:id="rId3"/>
    <p:sldId id="274" r:id="rId4"/>
    <p:sldId id="257" r:id="rId5"/>
    <p:sldId id="278" r:id="rId6"/>
    <p:sldId id="27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5F307"/>
    <a:srgbClr val="EFF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6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0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0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3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7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1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2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6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63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8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0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0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0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6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4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7F0304-E680-4155-AFFF-896C0CCFE599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7E35CD-5720-4051-B60D-4DE6FCE5A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7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microsoft.com/office/2007/relationships/hdphoto" Target="../media/hdphoto9.wdp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openxmlformats.org/officeDocument/2006/relationships/image" Target="../media/image12.gif"/><Relationship Id="rId2" Type="http://schemas.openxmlformats.org/officeDocument/2006/relationships/image" Target="../media/image4.jpeg"/><Relationship Id="rId16" Type="http://schemas.microsoft.com/office/2007/relationships/hdphoto" Target="../media/hdphoto7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microsoft.com/office/2007/relationships/hdphoto" Target="../media/hdphoto9.wdp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openxmlformats.org/officeDocument/2006/relationships/image" Target="../media/image12.gif"/><Relationship Id="rId2" Type="http://schemas.openxmlformats.org/officeDocument/2006/relationships/image" Target="../media/image4.jpeg"/><Relationship Id="rId16" Type="http://schemas.microsoft.com/office/2007/relationships/hdphoto" Target="../media/hdphoto7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microsoft.com/office/2007/relationships/hdphoto" Target="../media/hdphoto9.wdp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openxmlformats.org/officeDocument/2006/relationships/image" Target="../media/image12.gif"/><Relationship Id="rId2" Type="http://schemas.openxmlformats.org/officeDocument/2006/relationships/image" Target="../media/image4.jpeg"/><Relationship Id="rId16" Type="http://schemas.microsoft.com/office/2007/relationships/hdphoto" Target="../media/hdphoto7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2" name="Picture 4" descr="https://i.pinimg.com/originals/2b/90/b1/2b90b1ce7c1b9f8a8d3180313c8de78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r="833"/>
          <a:stretch/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7" b="65000" l="3023" r="94593"/>
                    </a14:imgEffect>
                  </a14:imgLayer>
                </a14:imgProps>
              </a:ext>
            </a:extLst>
          </a:blip>
          <a:srcRect b="34130"/>
          <a:stretch/>
        </p:blipFill>
        <p:spPr>
          <a:xfrm>
            <a:off x="2062294" y="-104130"/>
            <a:ext cx="4961589" cy="26906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8672" r="83125"/>
                    </a14:imgEffect>
                  </a14:imgLayer>
                </a14:imgProps>
              </a:ext>
            </a:extLst>
          </a:blip>
          <a:srcRect l="58956" r="16783"/>
          <a:stretch/>
        </p:blipFill>
        <p:spPr>
          <a:xfrm>
            <a:off x="2431106" y="4942686"/>
            <a:ext cx="399239" cy="1463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70985" y="5182852"/>
            <a:ext cx="427237" cy="14635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6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882" y="5337519"/>
            <a:ext cx="478410" cy="14635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59062" r="88750"/>
                    </a14:imgEffect>
                  </a14:imgLayer>
                </a14:imgProps>
              </a:ext>
            </a:extLst>
          </a:blip>
          <a:srcRect l="62186" r="11043"/>
          <a:stretch/>
        </p:blipFill>
        <p:spPr>
          <a:xfrm>
            <a:off x="2959896" y="4677872"/>
            <a:ext cx="443319" cy="14635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2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9013" y="4500025"/>
            <a:ext cx="406294" cy="1414608"/>
          </a:xfrm>
          <a:prstGeom prst="rect">
            <a:avLst/>
          </a:prstGeom>
        </p:spPr>
      </p:pic>
      <p:pic>
        <p:nvPicPr>
          <p:cNvPr id="25" name="Рисунок 24" descr="https://i2.wp.com/coloringway.com/wp-content/gallery/square/Square4.gif"/>
          <p:cNvPicPr/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45"/>
          <a:stretch/>
        </p:blipFill>
        <p:spPr bwMode="auto">
          <a:xfrm>
            <a:off x="6546176" y="5381719"/>
            <a:ext cx="697276" cy="1101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s://i2.wp.com/coloringway.com/wp-content/gallery/square/Square4.gif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5"/>
          <a:stretch/>
        </p:blipFill>
        <p:spPr bwMode="auto">
          <a:xfrm>
            <a:off x="5918836" y="5182852"/>
            <a:ext cx="729226" cy="1079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Фигура, имеющая форму буквы L 4"/>
          <p:cNvSpPr/>
          <p:nvPr/>
        </p:nvSpPr>
        <p:spPr>
          <a:xfrm>
            <a:off x="11507570" y="4911112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Фигура, имеющая форму буквы L 22"/>
          <p:cNvSpPr/>
          <p:nvPr/>
        </p:nvSpPr>
        <p:spPr>
          <a:xfrm>
            <a:off x="11362830" y="4933692"/>
            <a:ext cx="94559" cy="370641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Фигура, имеющая форму буквы L 29"/>
          <p:cNvSpPr/>
          <p:nvPr/>
        </p:nvSpPr>
        <p:spPr>
          <a:xfrm>
            <a:off x="6749430" y="5000497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Фигура, имеющая форму буквы L 30"/>
          <p:cNvSpPr/>
          <p:nvPr/>
        </p:nvSpPr>
        <p:spPr>
          <a:xfrm>
            <a:off x="6625163" y="5020994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Фигура, имеющая форму буквы L 31"/>
          <p:cNvSpPr/>
          <p:nvPr/>
        </p:nvSpPr>
        <p:spPr>
          <a:xfrm>
            <a:off x="5486698" y="4564188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Фигура, имеющая форму буквы L 32"/>
          <p:cNvSpPr/>
          <p:nvPr/>
        </p:nvSpPr>
        <p:spPr>
          <a:xfrm>
            <a:off x="5370921" y="4572499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3642050" y="5220047"/>
            <a:ext cx="435601" cy="5075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3026503" y="5388653"/>
            <a:ext cx="461328" cy="510715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Трапеция 33"/>
          <p:cNvSpPr/>
          <p:nvPr/>
        </p:nvSpPr>
        <p:spPr>
          <a:xfrm>
            <a:off x="1842902" y="5932715"/>
            <a:ext cx="461328" cy="51071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Трапеция 34"/>
          <p:cNvSpPr/>
          <p:nvPr/>
        </p:nvSpPr>
        <p:spPr>
          <a:xfrm>
            <a:off x="2488632" y="5686359"/>
            <a:ext cx="461328" cy="510715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Трапеция 35"/>
          <p:cNvSpPr/>
          <p:nvPr/>
        </p:nvSpPr>
        <p:spPr>
          <a:xfrm>
            <a:off x="1202320" y="6060783"/>
            <a:ext cx="461328" cy="510715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врон 7"/>
          <p:cNvSpPr/>
          <p:nvPr/>
        </p:nvSpPr>
        <p:spPr>
          <a:xfrm>
            <a:off x="3889599" y="5236478"/>
            <a:ext cx="174292" cy="32846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врон 36"/>
          <p:cNvSpPr/>
          <p:nvPr/>
        </p:nvSpPr>
        <p:spPr>
          <a:xfrm flipH="1">
            <a:off x="3647239" y="5229577"/>
            <a:ext cx="174292" cy="32846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Шеврон 37"/>
          <p:cNvSpPr/>
          <p:nvPr/>
        </p:nvSpPr>
        <p:spPr>
          <a:xfrm flipH="1">
            <a:off x="1885509" y="5941716"/>
            <a:ext cx="174292" cy="328469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Шеврон 38"/>
          <p:cNvSpPr/>
          <p:nvPr/>
        </p:nvSpPr>
        <p:spPr>
          <a:xfrm flipH="1">
            <a:off x="2488614" y="5707365"/>
            <a:ext cx="174292" cy="328469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Шеврон 39"/>
          <p:cNvSpPr/>
          <p:nvPr/>
        </p:nvSpPr>
        <p:spPr>
          <a:xfrm flipH="1">
            <a:off x="1194570" y="6077779"/>
            <a:ext cx="174292" cy="328469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Шеврон 40"/>
          <p:cNvSpPr/>
          <p:nvPr/>
        </p:nvSpPr>
        <p:spPr>
          <a:xfrm flipH="1">
            <a:off x="3034006" y="5406051"/>
            <a:ext cx="174292" cy="328469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Шеврон 41"/>
          <p:cNvSpPr/>
          <p:nvPr/>
        </p:nvSpPr>
        <p:spPr>
          <a:xfrm>
            <a:off x="1496817" y="6069301"/>
            <a:ext cx="174292" cy="328469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926" b="71954" l="1692" r="100000"/>
                    </a14:imgEffect>
                  </a14:imgLayer>
                </a14:imgProps>
              </a:ext>
            </a:extLst>
          </a:blip>
          <a:srcRect t="13281" b="27266"/>
          <a:stretch/>
        </p:blipFill>
        <p:spPr>
          <a:xfrm>
            <a:off x="7979778" y="5266955"/>
            <a:ext cx="3576603" cy="147182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78091" y="5678882"/>
            <a:ext cx="81246" cy="171928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0105412" y="5566379"/>
            <a:ext cx="81246" cy="171928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0013010" y="5558046"/>
            <a:ext cx="81246" cy="171928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74267" y="5526416"/>
            <a:ext cx="86026" cy="143009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296145" y="5520753"/>
            <a:ext cx="81246" cy="167513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0495176" y="5564947"/>
            <a:ext cx="116277" cy="119069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015763" y="5512088"/>
            <a:ext cx="81246" cy="171928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https://i2.wp.com/coloringway.com/wp-content/gallery/square/Square4.gif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5"/>
          <a:stretch/>
        </p:blipFill>
        <p:spPr bwMode="auto">
          <a:xfrm>
            <a:off x="5303448" y="5073717"/>
            <a:ext cx="729226" cy="1043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4" descr="https://189131.selcdn.ru/leonardo/uploadsForSiteId/200093/texteditor/8e352a6c-5ecc-4574-9df6-a38349ddc3d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88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59" y="4189485"/>
            <a:ext cx="771925" cy="9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s://189131.selcdn.ru/leonardo/uploadsForSiteId/200093/texteditor/8e352a6c-5ecc-4574-9df6-a38349ddc3d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88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39" y="3712371"/>
            <a:ext cx="771925" cy="9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189131.selcdn.ru/leonardo/uploadsForSiteId/200093/texteditor/8e352a6c-5ecc-4574-9df6-a38349ddc3d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88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993" y="4088968"/>
            <a:ext cx="771925" cy="9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74" y="0"/>
            <a:ext cx="10477500" cy="6858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100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2" name="Picture 4" descr="https://i.pinimg.com/originals/2b/90/b1/2b90b1ce7c1b9f8a8d3180313c8de78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r="833"/>
          <a:stretch/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7" b="65000" l="3023" r="94593"/>
                    </a14:imgEffect>
                  </a14:imgLayer>
                </a14:imgProps>
              </a:ext>
            </a:extLst>
          </a:blip>
          <a:srcRect b="34130"/>
          <a:stretch/>
        </p:blipFill>
        <p:spPr>
          <a:xfrm>
            <a:off x="2062294" y="-104130"/>
            <a:ext cx="4961589" cy="26906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8672" r="83125"/>
                    </a14:imgEffect>
                  </a14:imgLayer>
                </a14:imgProps>
              </a:ext>
            </a:extLst>
          </a:blip>
          <a:srcRect l="58956" r="16783"/>
          <a:stretch/>
        </p:blipFill>
        <p:spPr>
          <a:xfrm>
            <a:off x="2431106" y="4942686"/>
            <a:ext cx="399239" cy="1463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70985" y="5182852"/>
            <a:ext cx="427237" cy="14635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6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882" y="5337519"/>
            <a:ext cx="478410" cy="14635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59062" r="88750"/>
                    </a14:imgEffect>
                  </a14:imgLayer>
                </a14:imgProps>
              </a:ext>
            </a:extLst>
          </a:blip>
          <a:srcRect l="62186" r="11043"/>
          <a:stretch/>
        </p:blipFill>
        <p:spPr>
          <a:xfrm>
            <a:off x="2959896" y="4677872"/>
            <a:ext cx="443319" cy="14635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2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9013" y="4500025"/>
            <a:ext cx="406294" cy="1414608"/>
          </a:xfrm>
          <a:prstGeom prst="rect">
            <a:avLst/>
          </a:prstGeom>
        </p:spPr>
      </p:pic>
      <p:pic>
        <p:nvPicPr>
          <p:cNvPr id="25" name="Рисунок 24" descr="https://i2.wp.com/coloringway.com/wp-content/gallery/square/Square4.gif"/>
          <p:cNvPicPr/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45"/>
          <a:stretch/>
        </p:blipFill>
        <p:spPr bwMode="auto">
          <a:xfrm>
            <a:off x="6546176" y="5381719"/>
            <a:ext cx="697276" cy="1101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s://i2.wp.com/coloringway.com/wp-content/gallery/square/Square4.gif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5"/>
          <a:stretch/>
        </p:blipFill>
        <p:spPr bwMode="auto">
          <a:xfrm>
            <a:off x="5918836" y="5182852"/>
            <a:ext cx="729226" cy="1079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Фигура, имеющая форму буквы L 4"/>
          <p:cNvSpPr/>
          <p:nvPr/>
        </p:nvSpPr>
        <p:spPr>
          <a:xfrm>
            <a:off x="11507570" y="4911112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Фигура, имеющая форму буквы L 22"/>
          <p:cNvSpPr/>
          <p:nvPr/>
        </p:nvSpPr>
        <p:spPr>
          <a:xfrm>
            <a:off x="11362830" y="4933692"/>
            <a:ext cx="94559" cy="370641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Фигура, имеющая форму буквы L 29"/>
          <p:cNvSpPr/>
          <p:nvPr/>
        </p:nvSpPr>
        <p:spPr>
          <a:xfrm>
            <a:off x="6749430" y="5000497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Фигура, имеющая форму буквы L 30"/>
          <p:cNvSpPr/>
          <p:nvPr/>
        </p:nvSpPr>
        <p:spPr>
          <a:xfrm>
            <a:off x="6625163" y="5020994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Фигура, имеющая форму буквы L 31"/>
          <p:cNvSpPr/>
          <p:nvPr/>
        </p:nvSpPr>
        <p:spPr>
          <a:xfrm>
            <a:off x="5486698" y="4564188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Фигура, имеющая форму буквы L 32"/>
          <p:cNvSpPr/>
          <p:nvPr/>
        </p:nvSpPr>
        <p:spPr>
          <a:xfrm>
            <a:off x="5370921" y="4572499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3642050" y="5220047"/>
            <a:ext cx="435601" cy="5075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3026503" y="5388653"/>
            <a:ext cx="461328" cy="510715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Трапеция 33"/>
          <p:cNvSpPr/>
          <p:nvPr/>
        </p:nvSpPr>
        <p:spPr>
          <a:xfrm>
            <a:off x="1842902" y="5932715"/>
            <a:ext cx="461328" cy="51071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Трапеция 34"/>
          <p:cNvSpPr/>
          <p:nvPr/>
        </p:nvSpPr>
        <p:spPr>
          <a:xfrm>
            <a:off x="2488632" y="5686359"/>
            <a:ext cx="461328" cy="510715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Трапеция 35"/>
          <p:cNvSpPr/>
          <p:nvPr/>
        </p:nvSpPr>
        <p:spPr>
          <a:xfrm>
            <a:off x="1202320" y="6060783"/>
            <a:ext cx="461328" cy="510715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врон 7"/>
          <p:cNvSpPr/>
          <p:nvPr/>
        </p:nvSpPr>
        <p:spPr>
          <a:xfrm>
            <a:off x="3889599" y="5236478"/>
            <a:ext cx="174292" cy="32846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врон 36"/>
          <p:cNvSpPr/>
          <p:nvPr/>
        </p:nvSpPr>
        <p:spPr>
          <a:xfrm flipH="1">
            <a:off x="3647239" y="5229577"/>
            <a:ext cx="174292" cy="32846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Шеврон 37"/>
          <p:cNvSpPr/>
          <p:nvPr/>
        </p:nvSpPr>
        <p:spPr>
          <a:xfrm flipH="1">
            <a:off x="1885509" y="5941716"/>
            <a:ext cx="174292" cy="328469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Шеврон 38"/>
          <p:cNvSpPr/>
          <p:nvPr/>
        </p:nvSpPr>
        <p:spPr>
          <a:xfrm flipH="1">
            <a:off x="2488614" y="5707365"/>
            <a:ext cx="174292" cy="328469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Шеврон 39"/>
          <p:cNvSpPr/>
          <p:nvPr/>
        </p:nvSpPr>
        <p:spPr>
          <a:xfrm flipH="1">
            <a:off x="1194570" y="6077779"/>
            <a:ext cx="174292" cy="328469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Шеврон 40"/>
          <p:cNvSpPr/>
          <p:nvPr/>
        </p:nvSpPr>
        <p:spPr>
          <a:xfrm flipH="1">
            <a:off x="3034006" y="5406051"/>
            <a:ext cx="174292" cy="328469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Шеврон 41"/>
          <p:cNvSpPr/>
          <p:nvPr/>
        </p:nvSpPr>
        <p:spPr>
          <a:xfrm>
            <a:off x="1496817" y="6069301"/>
            <a:ext cx="174292" cy="328469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926" b="71954" l="1692" r="100000"/>
                    </a14:imgEffect>
                  </a14:imgLayer>
                </a14:imgProps>
              </a:ext>
            </a:extLst>
          </a:blip>
          <a:srcRect t="13281" b="27266"/>
          <a:stretch/>
        </p:blipFill>
        <p:spPr>
          <a:xfrm>
            <a:off x="7979778" y="5266955"/>
            <a:ext cx="3576603" cy="147182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78091" y="5678882"/>
            <a:ext cx="81246" cy="171928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0105412" y="5566379"/>
            <a:ext cx="81246" cy="171928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0013010" y="5558046"/>
            <a:ext cx="81246" cy="171928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74267" y="5526416"/>
            <a:ext cx="86026" cy="143009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296145" y="5520753"/>
            <a:ext cx="81246" cy="167513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0495176" y="5564947"/>
            <a:ext cx="116277" cy="119069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015763" y="5512088"/>
            <a:ext cx="81246" cy="171928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https://i2.wp.com/coloringway.com/wp-content/gallery/square/Square4.gif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5"/>
          <a:stretch/>
        </p:blipFill>
        <p:spPr bwMode="auto">
          <a:xfrm>
            <a:off x="5303448" y="5073717"/>
            <a:ext cx="729226" cy="1043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4" descr="https://189131.selcdn.ru/leonardo/uploadsForSiteId/200093/texteditor/8e352a6c-5ecc-4574-9df6-a38349ddc3d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88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59" y="4189485"/>
            <a:ext cx="771925" cy="9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s://189131.selcdn.ru/leonardo/uploadsForSiteId/200093/texteditor/8e352a6c-5ecc-4574-9df6-a38349ddc3d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88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39" y="3712371"/>
            <a:ext cx="771925" cy="9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189131.selcdn.ru/leonardo/uploadsForSiteId/200093/texteditor/8e352a6c-5ecc-4574-9df6-a38349ddc3d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88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993" y="4088968"/>
            <a:ext cx="771925" cy="9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8962"/>
          <a:stretch/>
        </p:blipFill>
        <p:spPr>
          <a:xfrm>
            <a:off x="882595" y="0"/>
            <a:ext cx="10074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1822" y="10960930"/>
            <a:ext cx="1148011" cy="10110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i.pinimg.com/originals/2b/90/b1/2b90b1ce7c1b9f8a8d3180313c8de78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r="833"/>
          <a:stretch/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7" b="65000" l="3023" r="94593"/>
                    </a14:imgEffect>
                  </a14:imgLayer>
                </a14:imgProps>
              </a:ext>
            </a:extLst>
          </a:blip>
          <a:srcRect b="34130"/>
          <a:stretch/>
        </p:blipFill>
        <p:spPr>
          <a:xfrm>
            <a:off x="2228488" y="-128179"/>
            <a:ext cx="4961589" cy="26906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8672" r="83125"/>
                    </a14:imgEffect>
                  </a14:imgLayer>
                </a14:imgProps>
              </a:ext>
            </a:extLst>
          </a:blip>
          <a:srcRect l="58956" r="16783"/>
          <a:stretch/>
        </p:blipFill>
        <p:spPr>
          <a:xfrm>
            <a:off x="2431106" y="4942686"/>
            <a:ext cx="399239" cy="1463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70985" y="5182852"/>
            <a:ext cx="427237" cy="14635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36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882" y="5337519"/>
            <a:ext cx="478410" cy="14635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59062" r="88750"/>
                    </a14:imgEffect>
                  </a14:imgLayer>
                </a14:imgProps>
              </a:ext>
            </a:extLst>
          </a:blip>
          <a:srcRect l="62186" r="11043"/>
          <a:stretch/>
        </p:blipFill>
        <p:spPr>
          <a:xfrm>
            <a:off x="2959896" y="4677872"/>
            <a:ext cx="443319" cy="14635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2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8062" y="4497622"/>
            <a:ext cx="406294" cy="1414608"/>
          </a:xfrm>
          <a:prstGeom prst="rect">
            <a:avLst/>
          </a:prstGeom>
        </p:spPr>
      </p:pic>
      <p:pic>
        <p:nvPicPr>
          <p:cNvPr id="25" name="Рисунок 24" descr="https://i2.wp.com/coloringway.com/wp-content/gallery/square/Square4.gif"/>
          <p:cNvPicPr/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45"/>
          <a:stretch/>
        </p:blipFill>
        <p:spPr bwMode="auto">
          <a:xfrm>
            <a:off x="6546176" y="5381719"/>
            <a:ext cx="697276" cy="1101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s://i2.wp.com/coloringway.com/wp-content/gallery/square/Square4.gif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5"/>
          <a:stretch/>
        </p:blipFill>
        <p:spPr bwMode="auto">
          <a:xfrm>
            <a:off x="5918836" y="5182852"/>
            <a:ext cx="729226" cy="1079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Фигура, имеющая форму буквы L 4"/>
          <p:cNvSpPr/>
          <p:nvPr/>
        </p:nvSpPr>
        <p:spPr>
          <a:xfrm>
            <a:off x="11507570" y="4911112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Фигура, имеющая форму буквы L 22"/>
          <p:cNvSpPr/>
          <p:nvPr/>
        </p:nvSpPr>
        <p:spPr>
          <a:xfrm>
            <a:off x="11362830" y="4933692"/>
            <a:ext cx="94559" cy="370641"/>
          </a:xfrm>
          <a:prstGeom prst="corne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Фигура, имеющая форму буквы L 29"/>
          <p:cNvSpPr/>
          <p:nvPr/>
        </p:nvSpPr>
        <p:spPr>
          <a:xfrm>
            <a:off x="6749430" y="5000497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Фигура, имеющая форму буквы L 30"/>
          <p:cNvSpPr/>
          <p:nvPr/>
        </p:nvSpPr>
        <p:spPr>
          <a:xfrm>
            <a:off x="6625163" y="5020994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Фигура, имеющая форму буквы L 31"/>
          <p:cNvSpPr/>
          <p:nvPr/>
        </p:nvSpPr>
        <p:spPr>
          <a:xfrm>
            <a:off x="5486698" y="4564188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Фигура, имеющая форму буквы L 32"/>
          <p:cNvSpPr/>
          <p:nvPr/>
        </p:nvSpPr>
        <p:spPr>
          <a:xfrm>
            <a:off x="5370921" y="4572499"/>
            <a:ext cx="94559" cy="370641"/>
          </a:xfrm>
          <a:prstGeom prst="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3642050" y="5220047"/>
            <a:ext cx="435601" cy="5075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3026503" y="5388653"/>
            <a:ext cx="461328" cy="510715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Трапеция 33"/>
          <p:cNvSpPr/>
          <p:nvPr/>
        </p:nvSpPr>
        <p:spPr>
          <a:xfrm>
            <a:off x="1842902" y="5932715"/>
            <a:ext cx="461328" cy="51071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Трапеция 34"/>
          <p:cNvSpPr/>
          <p:nvPr/>
        </p:nvSpPr>
        <p:spPr>
          <a:xfrm>
            <a:off x="2488632" y="5686359"/>
            <a:ext cx="461328" cy="510715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Трапеция 35"/>
          <p:cNvSpPr/>
          <p:nvPr/>
        </p:nvSpPr>
        <p:spPr>
          <a:xfrm>
            <a:off x="1202320" y="6060783"/>
            <a:ext cx="461328" cy="510715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врон 7"/>
          <p:cNvSpPr/>
          <p:nvPr/>
        </p:nvSpPr>
        <p:spPr>
          <a:xfrm>
            <a:off x="3889599" y="5236478"/>
            <a:ext cx="174292" cy="32846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врон 36"/>
          <p:cNvSpPr/>
          <p:nvPr/>
        </p:nvSpPr>
        <p:spPr>
          <a:xfrm flipH="1">
            <a:off x="3647239" y="5229577"/>
            <a:ext cx="174292" cy="32846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Шеврон 37"/>
          <p:cNvSpPr/>
          <p:nvPr/>
        </p:nvSpPr>
        <p:spPr>
          <a:xfrm flipH="1">
            <a:off x="1885509" y="5941716"/>
            <a:ext cx="174292" cy="328469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Шеврон 38"/>
          <p:cNvSpPr/>
          <p:nvPr/>
        </p:nvSpPr>
        <p:spPr>
          <a:xfrm flipH="1">
            <a:off x="2488614" y="5707365"/>
            <a:ext cx="174292" cy="328469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Шеврон 39"/>
          <p:cNvSpPr/>
          <p:nvPr/>
        </p:nvSpPr>
        <p:spPr>
          <a:xfrm flipH="1">
            <a:off x="1194570" y="6077779"/>
            <a:ext cx="174292" cy="328469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Шеврон 40"/>
          <p:cNvSpPr/>
          <p:nvPr/>
        </p:nvSpPr>
        <p:spPr>
          <a:xfrm flipH="1">
            <a:off x="3034006" y="5406051"/>
            <a:ext cx="174292" cy="328469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Шеврон 41"/>
          <p:cNvSpPr/>
          <p:nvPr/>
        </p:nvSpPr>
        <p:spPr>
          <a:xfrm>
            <a:off x="1496817" y="6069301"/>
            <a:ext cx="174292" cy="328469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926" b="71954" l="1692" r="100000"/>
                    </a14:imgEffect>
                  </a14:imgLayer>
                </a14:imgProps>
              </a:ext>
            </a:extLst>
          </a:blip>
          <a:srcRect t="13281" b="27266"/>
          <a:stretch/>
        </p:blipFill>
        <p:spPr>
          <a:xfrm>
            <a:off x="7979778" y="5266955"/>
            <a:ext cx="3576603" cy="147182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78091" y="5678882"/>
            <a:ext cx="81246" cy="171928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0105412" y="5566379"/>
            <a:ext cx="81246" cy="171928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0013010" y="5558046"/>
            <a:ext cx="81246" cy="171928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74267" y="5526416"/>
            <a:ext cx="86026" cy="143009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296145" y="5520753"/>
            <a:ext cx="81246" cy="167513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0495176" y="5564947"/>
            <a:ext cx="116277" cy="119069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015763" y="5512088"/>
            <a:ext cx="81246" cy="171928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https://i2.wp.com/coloringway.com/wp-content/gallery/square/Square4.gif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5"/>
          <a:stretch/>
        </p:blipFill>
        <p:spPr bwMode="auto">
          <a:xfrm>
            <a:off x="5303448" y="5073717"/>
            <a:ext cx="729226" cy="1043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4" descr="https://189131.selcdn.ru/leonardo/uploadsForSiteId/200093/texteditor/8e352a6c-5ecc-4574-9df6-a38349ddc3d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88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59" y="4189485"/>
            <a:ext cx="771925" cy="9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s://189131.selcdn.ru/leonardo/uploadsForSiteId/200093/texteditor/8e352a6c-5ecc-4574-9df6-a38349ddc3d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88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39" y="3712371"/>
            <a:ext cx="771925" cy="9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189131.selcdn.ru/leonardo/uploadsForSiteId/200093/texteditor/8e352a6c-5ecc-4574-9df6-a38349ddc3d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88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993" y="4088968"/>
            <a:ext cx="771925" cy="9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https://782329.selcdn.ru/leonardo/uploadsForSiteId/41620/block/9b636088-3dc1-4c01-ab85-859648ca6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178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2022-11-16T18:08:46Z</dcterms:created>
  <dcterms:modified xsi:type="dcterms:W3CDTF">2022-11-22T04:27:54Z</dcterms:modified>
</cp:coreProperties>
</file>