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FF075B-45F5-49AD-BB0F-D505AF7F86F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9E0D8A-B258-45E0-B70E-45578F29DE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6896112-97A1-48DB-B371-BE11FD3E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285992"/>
            <a:ext cx="578647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СЦЕНАРИЙ ЗАНЯТИЯ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«ОЖУРНЫЙ КВИЛЛИНГ»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429132"/>
            <a:ext cx="387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Хамула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Инна Юрьевна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7C0131-F2C1-467A-9F9E-4DE4C2F6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92922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занятия: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Всестороннее интеллектуальное и художественно-эстетическое развитие детей в процессе овладения элементарными приемами техники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художественного способа конструирования из бумаги, посредством работы в этой технике, сформировать у детей чувство успеха, уверенности в себе, пробудить желание постоянно творить. </a:t>
            </a:r>
          </a:p>
          <a:p>
            <a:pPr marL="0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2255BD7-84C3-4F5C-8776-BE2C8BF1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2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Знакомить детей с основными понятиями и базовыми формами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Обучать различным приемам работы с бумаг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Формировать умения следовать устным инструкциям.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Создавать работы выполненными в технике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Развивать внимание, память, логическое и пространственное воображение.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Развивать художественный вкус, творческие способности и фантазию детей.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Развивать у детей способность работать руками, развивать глазомер.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Развивать пространственное воображение.</a:t>
            </a:r>
          </a:p>
          <a:p>
            <a:pPr marL="0" lvl="0">
              <a:spcBef>
                <a:spcPts val="0"/>
              </a:spcBef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Расширять коммуникативные способности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4309DD2-0236-4801-B62A-23DAF5E7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словесные, наглядные, практические;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теоретический, практический, диагностический;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проведения занятий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беседы, практическая работа, самостоятельная работа, итоговое занятие.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занятия: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-беседы;</a:t>
            </a: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-рассказ воспитателя;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часть: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наблюдение;</a:t>
            </a: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работа с материалом (бумагой);</a:t>
            </a: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оформление поделок:</a:t>
            </a:r>
          </a:p>
          <a:p>
            <a:pPr marL="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моделирования и конструирования авторских поделок.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85F865E-4DE0-4756-8FF2-D8145754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143536" cy="654056"/>
          </a:xfrm>
        </p:spPr>
        <p:txBody>
          <a:bodyPr>
            <a:normAutofit/>
          </a:bodyPr>
          <a:lstStyle/>
          <a:p>
            <a:r>
              <a:rPr lang="ru-RU" sz="3600" dirty="0"/>
              <a:t>НАШИ РАБОТЫ</a:t>
            </a:r>
          </a:p>
        </p:txBody>
      </p:sp>
      <p:pic>
        <p:nvPicPr>
          <p:cNvPr id="5" name="Содержимое 4" descr="E:\КВИЛИНГ\Работы для Квиллинга\IMG_20200403_21254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411611">
            <a:off x="422081" y="2288130"/>
            <a:ext cx="3359179" cy="24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КВИЛИНГ\Работы для Квиллинга\IMG-20190421-WA0013.jpg"/>
          <p:cNvPicPr/>
          <p:nvPr/>
        </p:nvPicPr>
        <p:blipFill>
          <a:blip r:embed="rId4"/>
          <a:srcRect l="15901" t="15291" r="17233" b="10703"/>
          <a:stretch>
            <a:fillRect/>
          </a:stretch>
        </p:blipFill>
        <p:spPr bwMode="auto">
          <a:xfrm>
            <a:off x="3643306" y="2357430"/>
            <a:ext cx="2405072" cy="354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КВИЛИНГ\Работы для Квиллинга\Пасхальое яйцо квилинг.jpg"/>
          <p:cNvPicPr/>
          <p:nvPr/>
        </p:nvPicPr>
        <p:blipFill>
          <a:blip r:embed="rId5" cstate="print"/>
          <a:srcRect l="6187" t="9668" b="6235"/>
          <a:stretch>
            <a:fillRect/>
          </a:stretch>
        </p:blipFill>
        <p:spPr bwMode="auto">
          <a:xfrm rot="6335023">
            <a:off x="5686929" y="2335065"/>
            <a:ext cx="3456772" cy="226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3108" y="857232"/>
            <a:ext cx="5143536" cy="70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Пасхальные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яйца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42EC901-40AA-4D85-AF39-0FC77BED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/>
              <a:t>Природа и животные</a:t>
            </a:r>
          </a:p>
        </p:txBody>
      </p:sp>
      <p:pic>
        <p:nvPicPr>
          <p:cNvPr id="4" name="Содержимое 3" descr="E:\КВИЛИНГ\Работы для Квиллинга\Заяц (квилинг)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КВИЛИНГ\Работы для Квиллинга\Дерево из квилинга.jpg"/>
          <p:cNvPicPr/>
          <p:nvPr/>
        </p:nvPicPr>
        <p:blipFill>
          <a:blip r:embed="rId4" cstate="print"/>
          <a:srcRect l="2850" t="4719" b="13236"/>
          <a:stretch>
            <a:fillRect/>
          </a:stretch>
        </p:blipFill>
        <p:spPr bwMode="auto">
          <a:xfrm rot="5400000">
            <a:off x="5715007" y="1142985"/>
            <a:ext cx="3071834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КВИЛИНГ\Работы для Квиллинга\Цветы квилинг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71942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КВИЛИНГ\Работы для Квиллинга\Квилинг.jpg"/>
          <p:cNvPicPr/>
          <p:nvPr/>
        </p:nvPicPr>
        <p:blipFill>
          <a:blip r:embed="rId6" cstate="print"/>
          <a:srcRect l="7362" t="5306" r="3988" b="6531"/>
          <a:stretch>
            <a:fillRect/>
          </a:stretch>
        </p:blipFill>
        <p:spPr bwMode="auto">
          <a:xfrm rot="5400000">
            <a:off x="928662" y="407194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23F6D77-9DC0-4BE9-89DB-D6733D49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/>
              <a:t>Космос и День Победы</a:t>
            </a:r>
          </a:p>
        </p:txBody>
      </p:sp>
      <p:pic>
        <p:nvPicPr>
          <p:cNvPr id="4" name="Содержимое 3" descr="E:\КВИЛИНГ\Работы для Квиллинга\Космос (квилинг)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00298" y="3768741"/>
            <a:ext cx="4397199" cy="287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КВИЛИНГ\Работы для Квиллинга\Память веч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659">
            <a:off x="475429" y="1356125"/>
            <a:ext cx="3442347" cy="24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КВИЛИНГ\Работы для Квиллинга\День победы.jpg"/>
          <p:cNvPicPr/>
          <p:nvPr/>
        </p:nvPicPr>
        <p:blipFill>
          <a:blip r:embed="rId5" cstate="print"/>
          <a:srcRect l="3528" t="6410" r="2993" b="5212"/>
          <a:stretch>
            <a:fillRect/>
          </a:stretch>
        </p:blipFill>
        <p:spPr bwMode="auto">
          <a:xfrm rot="590481">
            <a:off x="5287798" y="1333450"/>
            <a:ext cx="3659334" cy="23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24C28B8-DDD7-48E6-81D0-812C97FF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Предполагаемые конечные результаты: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процессе реализации педагогической работы воспитанники смогут: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познакомятся с одним из видов декоративно-прикладного искусства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квиллингом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научатся различным приемам работы с бумагой;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будут знать основные геометрические понятия и базовые формы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научатся следовать устным инструкциям, читать и зарисовывать схемы изделий;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будут создавать композиции с изделиями, выполненными в технике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овладеют навыками культуры труда;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улучшат свои коммуникативные способности и приобретут навыки работы в коллективе.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2D93D3-5F91-4C34-89CE-6DE66767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296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 СЦЕНАРИЙ ЗАНЯТИЯ «ОЖУРНЫЙ КВИЛЛИНГ»      </vt:lpstr>
      <vt:lpstr>Презентация PowerPoint</vt:lpstr>
      <vt:lpstr>Презентация PowerPoint</vt:lpstr>
      <vt:lpstr>Презентация PowerPoint</vt:lpstr>
      <vt:lpstr>НАШИ РАБОТЫ</vt:lpstr>
      <vt:lpstr>Природа и животные</vt:lpstr>
      <vt:lpstr>Космос и День Победы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ЗАНЯТИЯ «ОЖУРНЫЙ КВИЛЛИНГ»     Воспитатель: Хамула Инна Юрьевна</dc:title>
  <dc:creator>Светлана</dc:creator>
  <cp:lastModifiedBy>hamula08@mail.ru</cp:lastModifiedBy>
  <cp:revision>11</cp:revision>
  <dcterms:created xsi:type="dcterms:W3CDTF">2022-11-28T09:55:46Z</dcterms:created>
  <dcterms:modified xsi:type="dcterms:W3CDTF">2022-11-28T18:52:42Z</dcterms:modified>
</cp:coreProperties>
</file>