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75" r:id="rId2"/>
    <p:sldId id="268" r:id="rId3"/>
    <p:sldId id="266" r:id="rId4"/>
    <p:sldId id="263" r:id="rId5"/>
    <p:sldId id="256" r:id="rId6"/>
    <p:sldId id="260" r:id="rId7"/>
    <p:sldId id="261" r:id="rId8"/>
    <p:sldId id="264" r:id="rId9"/>
    <p:sldId id="262" r:id="rId10"/>
    <p:sldId id="265" r:id="rId11"/>
    <p:sldId id="258" r:id="rId12"/>
    <p:sldId id="257" r:id="rId13"/>
    <p:sldId id="259" r:id="rId14"/>
    <p:sldId id="269" r:id="rId15"/>
    <p:sldId id="267" r:id="rId16"/>
    <p:sldId id="277" r:id="rId17"/>
    <p:sldId id="278" r:id="rId18"/>
    <p:sldId id="274" r:id="rId19"/>
    <p:sldId id="281" r:id="rId20"/>
    <p:sldId id="272" r:id="rId21"/>
    <p:sldId id="271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3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61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7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817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03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05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6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3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8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9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6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5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2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A38-90DE-48B0-B852-509E1050E52B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E7A273-801D-4953-832B-DCEAC7324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5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по теме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имя существительное?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i="1" dirty="0" smtClean="0"/>
              <a:t>Подготовила:</a:t>
            </a:r>
            <a:r>
              <a:rPr lang="ru-RU" sz="2000" b="1" i="1" dirty="0"/>
              <a:t> учитель начальных классов                                                                                                                                                                                                                                                                Михайловского филиала</a:t>
            </a:r>
          </a:p>
          <a:p>
            <a:pPr algn="r"/>
            <a:r>
              <a:rPr lang="ru-RU" sz="2000" b="1" i="1" dirty="0"/>
              <a:t>МБОУ «</a:t>
            </a:r>
            <a:r>
              <a:rPr lang="ru-RU" sz="2000" b="1" i="1" dirty="0" err="1"/>
              <a:t>Щекинская</a:t>
            </a:r>
            <a:r>
              <a:rPr lang="ru-RU" sz="2000" b="1" i="1" dirty="0"/>
              <a:t> СОШ»</a:t>
            </a:r>
          </a:p>
          <a:p>
            <a:pPr algn="r"/>
            <a:r>
              <a:rPr lang="ru-RU" sz="2000" b="1" i="1" dirty="0" err="1"/>
              <a:t>Чумичева</a:t>
            </a:r>
            <a:r>
              <a:rPr lang="ru-RU" sz="2000" b="1" i="1" dirty="0"/>
              <a:t> Наталия Владимировна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00539"/>
            <a:ext cx="469392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1183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6929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571500"/>
            <a:ext cx="1152144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42" y="508000"/>
            <a:ext cx="2022458" cy="2057400"/>
          </a:xfrm>
          <a:prstGeom prst="rect">
            <a:avLst/>
          </a:prstGeom>
        </p:spPr>
      </p:pic>
      <p:sp>
        <p:nvSpPr>
          <p:cNvPr id="3" name="AutoShape 2" descr="C:\Users\user\Desktop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C:\Users\user\Desktop\i (2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7" y="312737"/>
            <a:ext cx="1845239" cy="2681185"/>
          </a:xfrm>
          <a:prstGeom prst="rect">
            <a:avLst/>
          </a:prstGeom>
        </p:spPr>
      </p:pic>
      <p:pic>
        <p:nvPicPr>
          <p:cNvPr id="1030" name="Picture 6" descr="https://avatars.mds.yandex.net/get-pdb/231404/248d6e21-24e9-43e2-8ac0-da06890ad7b0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508000"/>
            <a:ext cx="35909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ordassociations.net/image/600x/svg_to_png/david_benjamin_Hamm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43200"/>
            <a:ext cx="3310296" cy="25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99" y="2342073"/>
            <a:ext cx="2012950" cy="1872123"/>
          </a:xfrm>
          <a:prstGeom prst="rect">
            <a:avLst/>
          </a:prstGeom>
        </p:spPr>
      </p:pic>
      <p:pic>
        <p:nvPicPr>
          <p:cNvPr id="1034" name="Picture 10" descr="https://im0-tub-ru.yandex.net/i?id=031ce0bae9f4148e91e5e51c6f13a03a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20" y="4135078"/>
            <a:ext cx="1667575" cy="241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laycast.ru/uploads/2016/01/02/1663125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16" y="4385800"/>
            <a:ext cx="3472580" cy="268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laycast.ru/uploads/2016/01/17/16860300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524" y="2342073"/>
            <a:ext cx="1910114" cy="22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63" y="4599395"/>
            <a:ext cx="2679918" cy="19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7535" y="1360910"/>
            <a:ext cx="6105833" cy="223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(Кто?) девочка, …  .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(Что?) яблоко …  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899" y="1659852"/>
            <a:ext cx="11239101" cy="47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222250" algn="l"/>
              </a:tabLst>
            </a:pPr>
            <a:r>
              <a:rPr lang="ru-RU" sz="4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по эталону</a:t>
            </a: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tabLst>
                <a:tab pos="222250" algn="l"/>
              </a:tabLst>
            </a:pPr>
            <a:endParaRPr lang="ru-RU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222250" algn="l"/>
              </a:tabLst>
            </a:pPr>
            <a:endParaRPr lang="ru-RU" sz="4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222250" algn="l"/>
              </a:tabLst>
            </a:pP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</a:t>
            </a: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девочка, сорока, снегирь, петух</a:t>
            </a:r>
          </a:p>
          <a:p>
            <a:pPr algn="just">
              <a:lnSpc>
                <a:spcPct val="107000"/>
              </a:lnSpc>
              <a:tabLst>
                <a:tab pos="222250" algn="l"/>
              </a:tabLst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Что? яблоко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молоток, чашка, карандаш.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22250" algn="l"/>
              </a:tabLst>
            </a:pP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/>
              <a:t>«Назови одним словом». </a:t>
            </a:r>
            <a:br>
              <a:rPr lang="ru-RU" sz="4900" b="1" i="1" dirty="0"/>
            </a:br>
            <a:r>
              <a:rPr lang="ru-RU" b="1" dirty="0"/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Пёс, петух, корова, кошка - …?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Кукла, мячик и гармошка - …?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Лук, редиска, огурцы - …?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Молоток, топор, щипцы - …?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Платья, юбка и рубашка - …?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Бак, стакан, кастрюля, чашка - …?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Василёк, ромашка, роза - …?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Ветер, дождичек, морозы - ..?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12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1094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0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5" y="0"/>
            <a:ext cx="9940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114046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52400"/>
            <a:ext cx="114046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04800"/>
            <a:ext cx="1140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Рефлексия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-Я умею…</a:t>
            </a:r>
            <a:endParaRPr lang="ru-RU" sz="4800" dirty="0"/>
          </a:p>
          <a:p>
            <a:r>
              <a:rPr lang="ru-RU" sz="4800" b="1" dirty="0"/>
              <a:t>-Я знаю…</a:t>
            </a:r>
            <a:endParaRPr lang="ru-RU" sz="4800" dirty="0"/>
          </a:p>
          <a:p>
            <a:r>
              <a:rPr lang="ru-RU" sz="4800" b="1" dirty="0"/>
              <a:t>-Мне понравилось…</a:t>
            </a:r>
            <a:endParaRPr lang="ru-RU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760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201501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3613354" y="1327354"/>
            <a:ext cx="5796117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222250" algn="l"/>
              </a:tabLst>
            </a:pPr>
            <a:r>
              <a:rPr lang="ru-RU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  <a:r>
              <a:rPr lang="ru-RU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урок!</a:t>
            </a:r>
            <a:endParaRPr lang="ru-RU" sz="5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0"/>
            <a:ext cx="11901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729" y="176981"/>
            <a:ext cx="12000271" cy="5073445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пом</a:t>
            </a:r>
            <a:r>
              <a:rPr lang="ru-RU" b="1" dirty="0"/>
              <a:t>..дор, </a:t>
            </a:r>
            <a:r>
              <a:rPr lang="ru-RU" b="1" dirty="0" err="1"/>
              <a:t>с..бака</a:t>
            </a:r>
            <a:r>
              <a:rPr lang="ru-RU" b="1" dirty="0"/>
              <a:t>, к .р..</a:t>
            </a:r>
            <a:r>
              <a:rPr lang="ru-RU" b="1" dirty="0" err="1"/>
              <a:t>даш</a:t>
            </a:r>
            <a:r>
              <a:rPr lang="ru-RU" b="1" dirty="0"/>
              <a:t>, </a:t>
            </a:r>
            <a:r>
              <a:rPr lang="ru-RU" b="1" dirty="0" err="1"/>
              <a:t>к..пуста</a:t>
            </a:r>
            <a:r>
              <a:rPr lang="ru-RU" b="1" dirty="0" smtClean="0"/>
              <a:t>, </a:t>
            </a:r>
            <a:r>
              <a:rPr lang="ru-RU" b="1" dirty="0" err="1" smtClean="0"/>
              <a:t>за</a:t>
            </a:r>
            <a:r>
              <a:rPr lang="ru-RU" b="1" dirty="0" err="1"/>
              <a:t>..ц</a:t>
            </a:r>
            <a:r>
              <a:rPr lang="ru-RU" b="1" dirty="0"/>
              <a:t>,   м..</a:t>
            </a:r>
            <a:r>
              <a:rPr lang="ru-RU" b="1" dirty="0" err="1"/>
              <a:t>рковь</a:t>
            </a:r>
            <a:r>
              <a:rPr lang="ru-RU" b="1" dirty="0"/>
              <a:t>, </a:t>
            </a:r>
            <a:r>
              <a:rPr lang="ru-RU" b="1" dirty="0" err="1"/>
              <a:t>в..тер</a:t>
            </a:r>
            <a:r>
              <a:rPr lang="ru-RU" b="1" dirty="0"/>
              <a:t>, М..</a:t>
            </a:r>
            <a:r>
              <a:rPr lang="ru-RU" b="1" dirty="0" err="1" smtClean="0"/>
              <a:t>сква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8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0"/>
            <a:ext cx="1203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20"/>
            <a:ext cx="12192000" cy="7475220"/>
          </a:xfrm>
        </p:spPr>
      </p:pic>
    </p:spTree>
    <p:extLst>
      <p:ext uri="{BB962C8B-B14F-4D97-AF65-F5344CB8AC3E}">
        <p14:creationId xmlns:p14="http://schemas.microsoft.com/office/powerpoint/2010/main" val="17630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147484"/>
            <a:ext cx="11356257" cy="6029479"/>
          </a:xfrm>
        </p:spPr>
      </p:pic>
    </p:spTree>
    <p:extLst>
      <p:ext uri="{BB962C8B-B14F-4D97-AF65-F5344CB8AC3E}">
        <p14:creationId xmlns:p14="http://schemas.microsoft.com/office/powerpoint/2010/main" val="11918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34981"/>
          </a:xfrm>
        </p:spPr>
      </p:pic>
    </p:spTree>
    <p:extLst>
      <p:ext uri="{BB962C8B-B14F-4D97-AF65-F5344CB8AC3E}">
        <p14:creationId xmlns:p14="http://schemas.microsoft.com/office/powerpoint/2010/main" val="30219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583</TotalTime>
  <Words>80</Words>
  <Application>Microsoft Office PowerPoint</Application>
  <PresentationFormat>Широкоэкранный</PresentationFormat>
  <Paragraphs>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Легкий дым</vt:lpstr>
      <vt:lpstr>Урок русского языка по теме  «Что такое имя существительное? 2 класс</vt:lpstr>
      <vt:lpstr>Презентация PowerPoint</vt:lpstr>
      <vt:lpstr>Презентация PowerPoint</vt:lpstr>
      <vt:lpstr> пом..дор, с..бака, к .р..даш, к..пуста, за..ц,   м..рковь, в..тер, М..сква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«Назови одним словом».  -Пёс, петух, корова, кошка - …?  -Кукла, мячик и гармошка - …?  -Лук, редиска, огурцы - …?  -Молоток, топор, щипцы - …?  -Платья, юбка и рубашка - …?  -Бак, стакан, кастрюля, чашка - …?  -Василёк, ромашка, роза - …?  -Ветер, дождичек, морозы - ..?   </vt:lpstr>
      <vt:lpstr>Презентация PowerPoint</vt:lpstr>
      <vt:lpstr>Презентация PowerPoint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Xevbxtd Иван</dc:creator>
  <cp:lastModifiedBy>Xevbxtd Иван</cp:lastModifiedBy>
  <cp:revision>24</cp:revision>
  <dcterms:created xsi:type="dcterms:W3CDTF">2018-05-10T23:12:20Z</dcterms:created>
  <dcterms:modified xsi:type="dcterms:W3CDTF">2018-10-21T17:01:02Z</dcterms:modified>
</cp:coreProperties>
</file>