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57" r:id="rId3"/>
    <p:sldId id="271" r:id="rId4"/>
    <p:sldId id="272" r:id="rId5"/>
    <p:sldId id="260" r:id="rId6"/>
    <p:sldId id="275" r:id="rId7"/>
    <p:sldId id="268" r:id="rId8"/>
    <p:sldId id="269" r:id="rId9"/>
    <p:sldId id="273" r:id="rId10"/>
    <p:sldId id="258" r:id="rId11"/>
    <p:sldId id="267" r:id="rId12"/>
    <p:sldId id="259" r:id="rId13"/>
    <p:sldId id="276" r:id="rId14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50" y="9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23-02-09T09:44:58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330 330,'-330'-330,"330"330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23-02-09T09:44:59.3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198 463,'-198'-463,"198"463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2A79B-DEC2-49CC-9D66-D7824285B7AB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51219"/>
            <a:ext cx="543306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290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6" y="9377317"/>
            <a:ext cx="294290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77AC0-0E16-4D2B-8A27-529BBEFA8A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5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27D74-24A8-1F78-91FB-EC9CD8D37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60FA01-E401-EC0D-59B0-9F4497315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6A1301-41E9-EFDF-1D76-AD54B38D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C46-6C23-4418-8924-7CC8A4AD72EE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E010B6-B4F4-3C82-1A6E-1CAEDB4F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03DA60-6BFC-39C2-561D-6D860B00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973-CB6E-401C-AD6E-90CEF9284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2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4AE17-408A-2807-1971-42C0CED42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EC1D0F-0F26-0B6B-A34E-96A85B6D4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1DE41-361E-3CD8-2E8A-EF0E8E11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C46-6C23-4418-8924-7CC8A4AD72EE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187E7-4770-5F3E-44C0-82FDB5C2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E87E2F-2FDE-9F6B-FA4C-E910EC27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973-CB6E-401C-AD6E-90CEF9284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5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C2569E-FAC3-EDF8-4F5E-BB6C0EFF2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96B27-688A-2126-DF27-3E732D62B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DBDF84-5BD3-10F0-1D1B-BFC40E9B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C46-6C23-4418-8924-7CC8A4AD72EE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534316-846B-8B1B-91E2-996AD0BC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06292B-2BC5-1064-C205-3CCC3336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973-CB6E-401C-AD6E-90CEF9284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11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9CF3E-03FD-99D1-70E0-90605512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156157-7A9E-C4A4-E553-0F7F92CE5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8DC17-4590-F2CC-65BB-9103AD75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C46-6C23-4418-8924-7CC8A4AD72EE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7AEB75-F85E-4230-F987-E9996EF4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24DBCD-6095-FDA9-E4D2-3D5F1B7F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973-CB6E-401C-AD6E-90CEF9284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5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E5ED1-9FD0-5CE9-D23B-D8FBA96F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18D564-8248-64D3-1A50-8C178FE7E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153A30-8153-55A3-C982-B3653EF8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C46-6C23-4418-8924-7CC8A4AD72EE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28486B-FA66-2109-B9CC-02F5EC56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11027-3373-4E2A-3F50-A5845787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973-CB6E-401C-AD6E-90CEF9284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5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A13CF-35A5-F3B8-B115-DF3A902E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489AB6-277C-1CA3-E284-FBA1D3B74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9E80D0-D556-24CE-5681-496C7926E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46C13D-3C5D-BB92-7390-6C17C22E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C46-6C23-4418-8924-7CC8A4AD72EE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7A692E-B1D4-C34B-A7E0-2AED3B40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3EAAD8-6CCA-9008-21F0-C238FCD5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973-CB6E-401C-AD6E-90CEF9284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2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30C4E-D318-1AAB-7CA9-EFB53FC3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871FF6-5471-0B9F-FCF6-1EE0464EB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DC9733-27D8-F8C7-8041-38A85291D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5A9DEB-A34B-B460-84D6-FF4B0CF4F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6B84AF-BF87-B2CA-69DF-3C244FC0C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B59B53-51B1-1CEE-AD49-91019B835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C46-6C23-4418-8924-7CC8A4AD72EE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B60AF0-4052-1922-9A4B-9F1C6140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50A216-8461-64E9-FB85-3647FA61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973-CB6E-401C-AD6E-90CEF9284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5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EDBC9-803C-0A7E-E58A-1A220ADD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B9C494-9D79-4B1F-6459-F1C7F054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C46-6C23-4418-8924-7CC8A4AD72EE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DD28E6-80F2-B60F-DFFB-A68D3C44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1162F1-5265-0182-7912-C025EEFE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973-CB6E-401C-AD6E-90CEF9284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0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1E27E1-9903-FF17-5E7D-2151E5B9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C46-6C23-4418-8924-7CC8A4AD72EE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8EE5E8-C8AD-7C74-AF3A-39B3D233C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FAB758-DB54-3B0D-E077-3B892D95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973-CB6E-401C-AD6E-90CEF9284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4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C6BAB-3EF1-20CA-DBDF-5FCEC670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ABCC37-BF10-B77B-58C7-175B8679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6ABDEC-1088-8C34-91EB-1D207F40D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7C5A71-5DED-30FC-FEBC-7B1D9D6C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C46-6C23-4418-8924-7CC8A4AD72EE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2F3E33-2DB8-2391-9F12-434E1B7F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B9E3F3-30C2-1E50-7D02-BCF20D1A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973-CB6E-401C-AD6E-90CEF9284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8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FA0FA-2036-2B26-5C80-CB470BB1A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924C80-E4DA-1BFD-CDF5-4E21E134B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E615E3-0490-22B8-C4E0-6E874E494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E9FED-9825-CE1C-BE63-955020D4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7C46-6C23-4418-8924-7CC8A4AD72EE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4877AA-3099-AF84-89AA-6B64D1CE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E71F63-784C-2AEE-FD18-F40CC32D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D973-CB6E-401C-AD6E-90CEF9284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3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4792A-3A89-4AC5-E6B2-1EBA4DE0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DAEBB0-325F-472D-E21B-237B36C90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85CE2B-2C0C-5F9B-8ED6-925595F85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7C46-6C23-4418-8924-7CC8A4AD72EE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DCA1B6-CA0A-B289-3696-ED7AE883B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40F3F-95AF-B1DC-BA62-551C79E5F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3D973-CB6E-401C-AD6E-90CEF92847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5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jp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4B07C569-23BB-6534-FB51-DCAB2207A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160051"/>
              </p:ext>
            </p:extLst>
          </p:nvPr>
        </p:nvGraphicFramePr>
        <p:xfrm>
          <a:off x="1827979" y="973557"/>
          <a:ext cx="7397545" cy="45982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65021">
                  <a:extLst>
                    <a:ext uri="{9D8B030D-6E8A-4147-A177-3AD203B41FA5}">
                      <a16:colId xmlns:a16="http://schemas.microsoft.com/office/drawing/2014/main" val="2080881333"/>
                    </a:ext>
                  </a:extLst>
                </a:gridCol>
                <a:gridCol w="2465021">
                  <a:extLst>
                    <a:ext uri="{9D8B030D-6E8A-4147-A177-3AD203B41FA5}">
                      <a16:colId xmlns:a16="http://schemas.microsoft.com/office/drawing/2014/main" val="627448028"/>
                    </a:ext>
                  </a:extLst>
                </a:gridCol>
                <a:gridCol w="2467503">
                  <a:extLst>
                    <a:ext uri="{9D8B030D-6E8A-4147-A177-3AD203B41FA5}">
                      <a16:colId xmlns:a16="http://schemas.microsoft.com/office/drawing/2014/main" val="503340008"/>
                    </a:ext>
                  </a:extLst>
                </a:gridCol>
              </a:tblGrid>
              <a:tr h="234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63 - 60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23 - 8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45 - 44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11677"/>
                  </a:ext>
                </a:extLst>
              </a:tr>
              <a:tr h="225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kern="100" dirty="0">
                          <a:effectLst/>
                        </a:rPr>
                        <a:t> </a:t>
                      </a:r>
                      <a:r>
                        <a:rPr lang="ru-RU" sz="6000" u="sng" kern="100" dirty="0">
                          <a:effectLst/>
                        </a:rPr>
                        <a:t>89 - 19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11 + 14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82 - 58</a:t>
                      </a:r>
                      <a:endParaRPr lang="ru-RU" sz="60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kern="100" dirty="0">
                          <a:effectLst/>
                        </a:rPr>
                        <a:t> 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93743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312D721-892C-B84A-2705-CD3D0AC8C782}"/>
              </a:ext>
            </a:extLst>
          </p:cNvPr>
          <p:cNvSpPr/>
          <p:nvPr/>
        </p:nvSpPr>
        <p:spPr>
          <a:xfrm>
            <a:off x="2819571" y="1906277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87CD540-EE41-95E9-3EC6-979FFDD4407E}"/>
              </a:ext>
            </a:extLst>
          </p:cNvPr>
          <p:cNvSpPr/>
          <p:nvPr/>
        </p:nvSpPr>
        <p:spPr>
          <a:xfrm>
            <a:off x="4842416" y="1906277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84B5185-0B03-CEB2-6B7E-2B077F3EF064}"/>
              </a:ext>
            </a:extLst>
          </p:cNvPr>
          <p:cNvSpPr/>
          <p:nvPr/>
        </p:nvSpPr>
        <p:spPr>
          <a:xfrm>
            <a:off x="7548141" y="1947233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BFFAEBA-7870-C91A-34A2-CCAE3FC399FF}"/>
              </a:ext>
            </a:extLst>
          </p:cNvPr>
          <p:cNvSpPr/>
          <p:nvPr/>
        </p:nvSpPr>
        <p:spPr>
          <a:xfrm>
            <a:off x="2585532" y="4097082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E2BEA21-A0E1-EC34-FB01-BB4FA2E50E1E}"/>
              </a:ext>
            </a:extLst>
          </p:cNvPr>
          <p:cNvSpPr/>
          <p:nvPr/>
        </p:nvSpPr>
        <p:spPr>
          <a:xfrm>
            <a:off x="5077507" y="4186535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F1D6B23-BAE4-E3C8-580B-952239005AF1}"/>
              </a:ext>
            </a:extLst>
          </p:cNvPr>
          <p:cNvSpPr/>
          <p:nvPr/>
        </p:nvSpPr>
        <p:spPr>
          <a:xfrm>
            <a:off x="7420514" y="4186535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1971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DF14C72-641C-7A50-CA6E-7821032A2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9" y="373469"/>
            <a:ext cx="4163377" cy="63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24105"/>
              </p:ext>
            </p:extLst>
          </p:nvPr>
        </p:nvGraphicFramePr>
        <p:xfrm>
          <a:off x="5024582" y="608828"/>
          <a:ext cx="6765636" cy="1926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409">
                  <a:extLst>
                    <a:ext uri="{9D8B030D-6E8A-4147-A177-3AD203B41FA5}">
                      <a16:colId xmlns:a16="http://schemas.microsoft.com/office/drawing/2014/main" val="2534868106"/>
                    </a:ext>
                  </a:extLst>
                </a:gridCol>
                <a:gridCol w="1691409">
                  <a:extLst>
                    <a:ext uri="{9D8B030D-6E8A-4147-A177-3AD203B41FA5}">
                      <a16:colId xmlns:a16="http://schemas.microsoft.com/office/drawing/2014/main" val="4272807212"/>
                    </a:ext>
                  </a:extLst>
                </a:gridCol>
                <a:gridCol w="1691409">
                  <a:extLst>
                    <a:ext uri="{9D8B030D-6E8A-4147-A177-3AD203B41FA5}">
                      <a16:colId xmlns:a16="http://schemas.microsoft.com/office/drawing/2014/main" val="3236498077"/>
                    </a:ext>
                  </a:extLst>
                </a:gridCol>
                <a:gridCol w="1691409">
                  <a:extLst>
                    <a:ext uri="{9D8B030D-6E8A-4147-A177-3AD203B41FA5}">
                      <a16:colId xmlns:a16="http://schemas.microsoft.com/office/drawing/2014/main" val="1143292989"/>
                    </a:ext>
                  </a:extLst>
                </a:gridCol>
              </a:tblGrid>
              <a:tr h="1926553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>
                          <a:solidFill>
                            <a:srgbClr val="002060"/>
                          </a:solidFill>
                          <a:latin typeface="+mn-lt"/>
                        </a:rPr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>
                          <a:solidFill>
                            <a:srgbClr val="002060"/>
                          </a:solidFill>
                          <a:latin typeface="+mn-lt"/>
                        </a:rPr>
                        <a:t>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>
                          <a:solidFill>
                            <a:srgbClr val="002060"/>
                          </a:solidFill>
                          <a:latin typeface="+mn-lt"/>
                        </a:rPr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>
                          <a:solidFill>
                            <a:srgbClr val="002060"/>
                          </a:solidFill>
                          <a:latin typeface="+mn-lt"/>
                        </a:rPr>
                        <a:t>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55897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62908"/>
              </p:ext>
            </p:extLst>
          </p:nvPr>
        </p:nvGraphicFramePr>
        <p:xfrm>
          <a:off x="5024582" y="2535381"/>
          <a:ext cx="6765636" cy="1926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409">
                  <a:extLst>
                    <a:ext uri="{9D8B030D-6E8A-4147-A177-3AD203B41FA5}">
                      <a16:colId xmlns:a16="http://schemas.microsoft.com/office/drawing/2014/main" val="2534868106"/>
                    </a:ext>
                  </a:extLst>
                </a:gridCol>
                <a:gridCol w="1691409">
                  <a:extLst>
                    <a:ext uri="{9D8B030D-6E8A-4147-A177-3AD203B41FA5}">
                      <a16:colId xmlns:a16="http://schemas.microsoft.com/office/drawing/2014/main" val="4272807212"/>
                    </a:ext>
                  </a:extLst>
                </a:gridCol>
                <a:gridCol w="1691409">
                  <a:extLst>
                    <a:ext uri="{9D8B030D-6E8A-4147-A177-3AD203B41FA5}">
                      <a16:colId xmlns:a16="http://schemas.microsoft.com/office/drawing/2014/main" val="3236498077"/>
                    </a:ext>
                  </a:extLst>
                </a:gridCol>
                <a:gridCol w="1691409">
                  <a:extLst>
                    <a:ext uri="{9D8B030D-6E8A-4147-A177-3AD203B41FA5}">
                      <a16:colId xmlns:a16="http://schemas.microsoft.com/office/drawing/2014/main" val="1143292989"/>
                    </a:ext>
                  </a:extLst>
                </a:gridCol>
              </a:tblGrid>
              <a:tr h="1926553">
                <a:tc>
                  <a:txBody>
                    <a:bodyPr/>
                    <a:lstStyle/>
                    <a:p>
                      <a:pPr algn="ctr"/>
                      <a:endParaRPr lang="ru-RU" sz="9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55897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E7CAA4-4F0B-D725-FAA2-FB7F64C50A5C}"/>
              </a:ext>
            </a:extLst>
          </p:cNvPr>
          <p:cNvSpPr/>
          <p:nvPr/>
        </p:nvSpPr>
        <p:spPr>
          <a:xfrm>
            <a:off x="5381051" y="2453313"/>
            <a:ext cx="99257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A80761-6402-C62C-3A90-59C7B3B12A29}"/>
              </a:ext>
            </a:extLst>
          </p:cNvPr>
          <p:cNvSpPr/>
          <p:nvPr/>
        </p:nvSpPr>
        <p:spPr>
          <a:xfrm>
            <a:off x="6883260" y="2453313"/>
            <a:ext cx="147348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D8CDB7-03E8-4CD7-E796-ABAD425509B3}"/>
              </a:ext>
            </a:extLst>
          </p:cNvPr>
          <p:cNvSpPr/>
          <p:nvPr/>
        </p:nvSpPr>
        <p:spPr>
          <a:xfrm>
            <a:off x="8712690" y="2453313"/>
            <a:ext cx="101502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BB3691-0C99-5337-668B-29A30FBAF2B3}"/>
              </a:ext>
            </a:extLst>
          </p:cNvPr>
          <p:cNvSpPr/>
          <p:nvPr/>
        </p:nvSpPr>
        <p:spPr>
          <a:xfrm>
            <a:off x="10237376" y="2460572"/>
            <a:ext cx="107753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2120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6813" y="2405063"/>
              <a:ext cx="119062" cy="119062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7461" y="2395711"/>
                <a:ext cx="137767" cy="137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2825" y="2536825"/>
              <a:ext cx="71438" cy="166688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3491" y="2527485"/>
                <a:ext cx="90105" cy="18536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BDFAD3-2A45-0BD2-99EB-985444377F9E}"/>
              </a:ext>
            </a:extLst>
          </p:cNvPr>
          <p:cNvSpPr/>
          <p:nvPr/>
        </p:nvSpPr>
        <p:spPr>
          <a:xfrm>
            <a:off x="8271432" y="0"/>
            <a:ext cx="2585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изограф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A5FC93-CD76-AA40-C832-CC2FD9014C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3207" y="-25225"/>
            <a:ext cx="5675708" cy="75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5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703E9A-2F23-5E60-1C30-6A8D318F3843}"/>
              </a:ext>
            </a:extLst>
          </p:cNvPr>
          <p:cNvSpPr txBox="1"/>
          <p:nvPr/>
        </p:nvSpPr>
        <p:spPr>
          <a:xfrm>
            <a:off x="367748" y="0"/>
            <a:ext cx="11824252" cy="1036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27 февраля</a:t>
            </a:r>
            <a:endParaRPr lang="ru-RU" sz="6000" kern="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F9FAA-3533-BAE4-2066-4B6DFB150AF5}"/>
              </a:ext>
            </a:extLst>
          </p:cNvPr>
          <p:cNvSpPr txBox="1"/>
          <p:nvPr/>
        </p:nvSpPr>
        <p:spPr>
          <a:xfrm>
            <a:off x="66261" y="942730"/>
            <a:ext cx="12125739" cy="2106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 день</a:t>
            </a:r>
          </a:p>
          <a:p>
            <a:r>
              <a:rPr lang="ru-RU" sz="6000" dirty="0">
                <a:effectLst/>
                <a:ea typeface="Calibri" panose="020F0502020204030204" pitchFamily="34" charset="0"/>
              </a:rPr>
              <a:t>                     белого медведя</a:t>
            </a:r>
            <a:endParaRPr lang="ru-RU" sz="6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31F6595-8CB4-EB7C-1AAC-59E0A1E5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22" y="3048948"/>
            <a:ext cx="5817635" cy="371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1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F9B2F-ACBB-D755-37D1-D5F85D13B05B}"/>
              </a:ext>
            </a:extLst>
          </p:cNvPr>
          <p:cNvSpPr txBox="1"/>
          <p:nvPr/>
        </p:nvSpPr>
        <p:spPr>
          <a:xfrm>
            <a:off x="0" y="1568896"/>
            <a:ext cx="12125739" cy="321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уроке мне понравилось 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kern="100" dirty="0">
                <a:cs typeface="Times New Roman" panose="02020603050405020304" pitchFamily="18" charset="0"/>
              </a:rPr>
              <a:t>Было интересно, когда 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kern="100" dirty="0">
                <a:cs typeface="Times New Roman" panose="02020603050405020304" pitchFamily="18" charset="0"/>
              </a:rPr>
              <a:t>Я хочу сказать спасибо …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0340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12C089ED-4347-5D62-DAF7-8769702247BE}"/>
              </a:ext>
            </a:extLst>
          </p:cNvPr>
          <p:cNvSpPr txBox="1"/>
          <p:nvPr/>
        </p:nvSpPr>
        <p:spPr>
          <a:xfrm>
            <a:off x="490508" y="2730665"/>
            <a:ext cx="35845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получилось,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делал(а) сам(а)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E302E2-F493-5EF0-ABB3-C1523EBE5347}"/>
              </a:ext>
            </a:extLst>
          </p:cNvPr>
          <p:cNvSpPr txBox="1"/>
          <p:nvPr/>
        </p:nvSpPr>
        <p:spPr>
          <a:xfrm>
            <a:off x="4702499" y="2763773"/>
            <a:ext cx="32554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Делал(а) сам(а),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ошибки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C12B78-2AB7-F9E5-850F-B76DE3F28D8E}"/>
              </a:ext>
            </a:extLst>
          </p:cNvPr>
          <p:cNvSpPr txBox="1"/>
          <p:nvPr/>
        </p:nvSpPr>
        <p:spPr>
          <a:xfrm>
            <a:off x="8585385" y="2763773"/>
            <a:ext cx="33778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понял(а)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17E7E31-BAD8-8C7C-6696-226E83E2BD5B}"/>
              </a:ext>
            </a:extLst>
          </p:cNvPr>
          <p:cNvGrpSpPr/>
          <p:nvPr/>
        </p:nvGrpSpPr>
        <p:grpSpPr>
          <a:xfrm>
            <a:off x="490508" y="318307"/>
            <a:ext cx="11271006" cy="1857168"/>
            <a:chOff x="0" y="119293"/>
            <a:chExt cx="2143545" cy="43300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2CF2950-14BB-7C97-A495-C4D73D72F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0206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540"/>
              <a:ext cx="619125" cy="41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CB86A30-A389-DA3B-9E97-F78764D33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90" y="133195"/>
              <a:ext cx="619125" cy="41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A4627CB-A28C-951D-5570-E1554DCD3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420" y="119293"/>
              <a:ext cx="619125" cy="4191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4038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539B7C6-8FE1-42FF-8F6C-A300B6EA4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778840"/>
              </p:ext>
            </p:extLst>
          </p:nvPr>
        </p:nvGraphicFramePr>
        <p:xfrm>
          <a:off x="3652162" y="1132476"/>
          <a:ext cx="4219630" cy="44127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19630">
                  <a:extLst>
                    <a:ext uri="{9D8B030D-6E8A-4147-A177-3AD203B41FA5}">
                      <a16:colId xmlns:a16="http://schemas.microsoft.com/office/drawing/2014/main" val="209262819"/>
                    </a:ext>
                  </a:extLst>
                </a:gridCol>
              </a:tblGrid>
              <a:tr h="2082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600" b="1" u="sng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67 – 35</a:t>
                      </a:r>
                      <a:endParaRPr lang="ru-RU" sz="6000" b="1" kern="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600" b="1" u="none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</a:t>
                      </a:r>
                      <a:endParaRPr lang="ru-RU" sz="6000" b="1" u="none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40758"/>
                  </a:ext>
                </a:extLst>
              </a:tr>
              <a:tr h="2082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600" b="1" u="sng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43 +57</a:t>
                      </a:r>
                      <a:endParaRPr lang="ru-RU" sz="6000" b="1" kern="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600" b="1" u="none" kern="10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6600" b="1" u="sng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6000" b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054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65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4B07C569-23BB-6534-FB51-DCAB2207A162}"/>
              </a:ext>
            </a:extLst>
          </p:cNvPr>
          <p:cNvGraphicFramePr>
            <a:graphicFrameLocks noGrp="1"/>
          </p:cNvGraphicFramePr>
          <p:nvPr/>
        </p:nvGraphicFramePr>
        <p:xfrm>
          <a:off x="1827979" y="973557"/>
          <a:ext cx="7397545" cy="45982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65021">
                  <a:extLst>
                    <a:ext uri="{9D8B030D-6E8A-4147-A177-3AD203B41FA5}">
                      <a16:colId xmlns:a16="http://schemas.microsoft.com/office/drawing/2014/main" val="2080881333"/>
                    </a:ext>
                  </a:extLst>
                </a:gridCol>
                <a:gridCol w="2465021">
                  <a:extLst>
                    <a:ext uri="{9D8B030D-6E8A-4147-A177-3AD203B41FA5}">
                      <a16:colId xmlns:a16="http://schemas.microsoft.com/office/drawing/2014/main" val="627448028"/>
                    </a:ext>
                  </a:extLst>
                </a:gridCol>
                <a:gridCol w="2467503">
                  <a:extLst>
                    <a:ext uri="{9D8B030D-6E8A-4147-A177-3AD203B41FA5}">
                      <a16:colId xmlns:a16="http://schemas.microsoft.com/office/drawing/2014/main" val="503340008"/>
                    </a:ext>
                  </a:extLst>
                </a:gridCol>
              </a:tblGrid>
              <a:tr h="234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63 - 60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23 - 8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45 - 44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11677"/>
                  </a:ext>
                </a:extLst>
              </a:tr>
              <a:tr h="225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kern="100" dirty="0">
                          <a:effectLst/>
                        </a:rPr>
                        <a:t> </a:t>
                      </a:r>
                      <a:r>
                        <a:rPr lang="ru-RU" sz="6000" u="sng" kern="100" dirty="0">
                          <a:effectLst/>
                        </a:rPr>
                        <a:t>89 - 19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11 + 14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82 - 58</a:t>
                      </a:r>
                      <a:endParaRPr lang="ru-RU" sz="60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kern="100" dirty="0">
                          <a:effectLst/>
                        </a:rPr>
                        <a:t> 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93743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312D721-892C-B84A-2705-CD3D0AC8C782}"/>
              </a:ext>
            </a:extLst>
          </p:cNvPr>
          <p:cNvSpPr/>
          <p:nvPr/>
        </p:nvSpPr>
        <p:spPr>
          <a:xfrm>
            <a:off x="2819571" y="1906277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87CD540-EE41-95E9-3EC6-979FFDD4407E}"/>
              </a:ext>
            </a:extLst>
          </p:cNvPr>
          <p:cNvSpPr/>
          <p:nvPr/>
        </p:nvSpPr>
        <p:spPr>
          <a:xfrm>
            <a:off x="4842416" y="1906277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84B5185-0B03-CEB2-6B7E-2B077F3EF064}"/>
              </a:ext>
            </a:extLst>
          </p:cNvPr>
          <p:cNvSpPr/>
          <p:nvPr/>
        </p:nvSpPr>
        <p:spPr>
          <a:xfrm>
            <a:off x="7548141" y="1947233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BFFAEBA-7870-C91A-34A2-CCAE3FC399FF}"/>
              </a:ext>
            </a:extLst>
          </p:cNvPr>
          <p:cNvSpPr/>
          <p:nvPr/>
        </p:nvSpPr>
        <p:spPr>
          <a:xfrm>
            <a:off x="2585532" y="4097082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E2BEA21-A0E1-EC34-FB01-BB4FA2E50E1E}"/>
              </a:ext>
            </a:extLst>
          </p:cNvPr>
          <p:cNvSpPr/>
          <p:nvPr/>
        </p:nvSpPr>
        <p:spPr>
          <a:xfrm>
            <a:off x="5077507" y="4186535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F1D6B23-BAE4-E3C8-580B-952239005AF1}"/>
              </a:ext>
            </a:extLst>
          </p:cNvPr>
          <p:cNvSpPr/>
          <p:nvPr/>
        </p:nvSpPr>
        <p:spPr>
          <a:xfrm>
            <a:off x="7420514" y="4186535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4337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B02690F-375C-8775-3711-589D0FEAE898}"/>
              </a:ext>
            </a:extLst>
          </p:cNvPr>
          <p:cNvSpPr/>
          <p:nvPr/>
        </p:nvSpPr>
        <p:spPr>
          <a:xfrm>
            <a:off x="696460" y="695739"/>
            <a:ext cx="1109983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u="sng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Закрепление и повторение</a:t>
            </a:r>
          </a:p>
          <a:p>
            <a:pPr algn="ctr"/>
            <a:r>
              <a:rPr lang="ru-RU" sz="7200" b="1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сложения и вычитания</a:t>
            </a:r>
          </a:p>
          <a:p>
            <a:pPr algn="ctr"/>
            <a:r>
              <a:rPr lang="ru-RU" sz="7200" b="1" u="sng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пределах 100</a:t>
            </a:r>
            <a:endParaRPr lang="ru-RU" sz="7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6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4B07C569-23BB-6534-FB51-DCAB2207A162}"/>
              </a:ext>
            </a:extLst>
          </p:cNvPr>
          <p:cNvGraphicFramePr>
            <a:graphicFrameLocks noGrp="1"/>
          </p:cNvGraphicFramePr>
          <p:nvPr/>
        </p:nvGraphicFramePr>
        <p:xfrm>
          <a:off x="1827979" y="973557"/>
          <a:ext cx="7397545" cy="45982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65021">
                  <a:extLst>
                    <a:ext uri="{9D8B030D-6E8A-4147-A177-3AD203B41FA5}">
                      <a16:colId xmlns:a16="http://schemas.microsoft.com/office/drawing/2014/main" val="2080881333"/>
                    </a:ext>
                  </a:extLst>
                </a:gridCol>
                <a:gridCol w="2465021">
                  <a:extLst>
                    <a:ext uri="{9D8B030D-6E8A-4147-A177-3AD203B41FA5}">
                      <a16:colId xmlns:a16="http://schemas.microsoft.com/office/drawing/2014/main" val="627448028"/>
                    </a:ext>
                  </a:extLst>
                </a:gridCol>
                <a:gridCol w="2467503">
                  <a:extLst>
                    <a:ext uri="{9D8B030D-6E8A-4147-A177-3AD203B41FA5}">
                      <a16:colId xmlns:a16="http://schemas.microsoft.com/office/drawing/2014/main" val="503340008"/>
                    </a:ext>
                  </a:extLst>
                </a:gridCol>
              </a:tblGrid>
              <a:tr h="234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63 - 60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23 - 8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45 - 44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11677"/>
                  </a:ext>
                </a:extLst>
              </a:tr>
              <a:tr h="2251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kern="100" dirty="0">
                          <a:effectLst/>
                        </a:rPr>
                        <a:t> </a:t>
                      </a:r>
                      <a:r>
                        <a:rPr lang="ru-RU" sz="6000" u="sng" kern="100" dirty="0">
                          <a:effectLst/>
                        </a:rPr>
                        <a:t>89 - 19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11 + 14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u="sng" kern="100" dirty="0">
                          <a:effectLst/>
                        </a:rPr>
                        <a:t>82 - 58</a:t>
                      </a:r>
                      <a:endParaRPr lang="ru-RU" sz="60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6000" kern="100" dirty="0">
                          <a:effectLst/>
                        </a:rPr>
                        <a:t> </a:t>
                      </a:r>
                      <a:endParaRPr lang="ru-RU" sz="5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93743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312D721-892C-B84A-2705-CD3D0AC8C782}"/>
              </a:ext>
            </a:extLst>
          </p:cNvPr>
          <p:cNvSpPr/>
          <p:nvPr/>
        </p:nvSpPr>
        <p:spPr>
          <a:xfrm>
            <a:off x="2819571" y="1906277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87CD540-EE41-95E9-3EC6-979FFDD4407E}"/>
              </a:ext>
            </a:extLst>
          </p:cNvPr>
          <p:cNvSpPr/>
          <p:nvPr/>
        </p:nvSpPr>
        <p:spPr>
          <a:xfrm>
            <a:off x="4842416" y="1906277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84B5185-0B03-CEB2-6B7E-2B077F3EF064}"/>
              </a:ext>
            </a:extLst>
          </p:cNvPr>
          <p:cNvSpPr/>
          <p:nvPr/>
        </p:nvSpPr>
        <p:spPr>
          <a:xfrm>
            <a:off x="7548141" y="1947233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BFFAEBA-7870-C91A-34A2-CCAE3FC399FF}"/>
              </a:ext>
            </a:extLst>
          </p:cNvPr>
          <p:cNvSpPr/>
          <p:nvPr/>
        </p:nvSpPr>
        <p:spPr>
          <a:xfrm>
            <a:off x="2585532" y="4097082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E2BEA21-A0E1-EC34-FB01-BB4FA2E50E1E}"/>
              </a:ext>
            </a:extLst>
          </p:cNvPr>
          <p:cNvSpPr/>
          <p:nvPr/>
        </p:nvSpPr>
        <p:spPr>
          <a:xfrm>
            <a:off x="5077507" y="4186535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F1D6B23-BAE4-E3C8-580B-952239005AF1}"/>
              </a:ext>
            </a:extLst>
          </p:cNvPr>
          <p:cNvSpPr/>
          <p:nvPr/>
        </p:nvSpPr>
        <p:spPr>
          <a:xfrm>
            <a:off x="7420514" y="4186535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72765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08A4581-B8C4-8F2A-77CC-123224D27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725144"/>
              </p:ext>
            </p:extLst>
          </p:nvPr>
        </p:nvGraphicFramePr>
        <p:xfrm>
          <a:off x="1431235" y="1182757"/>
          <a:ext cx="7523922" cy="42241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7632">
                  <a:extLst>
                    <a:ext uri="{9D8B030D-6E8A-4147-A177-3AD203B41FA5}">
                      <a16:colId xmlns:a16="http://schemas.microsoft.com/office/drawing/2014/main" val="1355373340"/>
                    </a:ext>
                  </a:extLst>
                </a:gridCol>
                <a:gridCol w="2507632">
                  <a:extLst>
                    <a:ext uri="{9D8B030D-6E8A-4147-A177-3AD203B41FA5}">
                      <a16:colId xmlns:a16="http://schemas.microsoft.com/office/drawing/2014/main" val="939119884"/>
                    </a:ext>
                  </a:extLst>
                </a:gridCol>
                <a:gridCol w="2508658">
                  <a:extLst>
                    <a:ext uri="{9D8B030D-6E8A-4147-A177-3AD203B41FA5}">
                      <a16:colId xmlns:a16="http://schemas.microsoft.com/office/drawing/2014/main" val="723150606"/>
                    </a:ext>
                  </a:extLst>
                </a:gridCol>
              </a:tblGrid>
              <a:tr h="207668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831420"/>
                  </a:ext>
                </a:extLst>
              </a:tr>
              <a:tr h="21474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128969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6DF89D-73DC-0124-2C8B-D8165DAFF696}"/>
              </a:ext>
            </a:extLst>
          </p:cNvPr>
          <p:cNvSpPr/>
          <p:nvPr/>
        </p:nvSpPr>
        <p:spPr>
          <a:xfrm>
            <a:off x="2306413" y="1697555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6B0A88-BEC8-860E-214E-79D8AA68EFF1}"/>
              </a:ext>
            </a:extLst>
          </p:cNvPr>
          <p:cNvSpPr/>
          <p:nvPr/>
        </p:nvSpPr>
        <p:spPr>
          <a:xfrm>
            <a:off x="4671258" y="1697555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79AF7C-04AA-85CF-8BD9-CA13A84865FA}"/>
              </a:ext>
            </a:extLst>
          </p:cNvPr>
          <p:cNvSpPr/>
          <p:nvPr/>
        </p:nvSpPr>
        <p:spPr>
          <a:xfrm>
            <a:off x="7229155" y="1697555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62A44FC-573D-0EFF-1781-6565F9779A8E}"/>
              </a:ext>
            </a:extLst>
          </p:cNvPr>
          <p:cNvSpPr/>
          <p:nvPr/>
        </p:nvSpPr>
        <p:spPr>
          <a:xfrm>
            <a:off x="2091611" y="3552220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D0ACFD-BFB7-E58B-C8FC-B72701368921}"/>
              </a:ext>
            </a:extLst>
          </p:cNvPr>
          <p:cNvSpPr/>
          <p:nvPr/>
        </p:nvSpPr>
        <p:spPr>
          <a:xfrm>
            <a:off x="4676118" y="3552220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24B058-8D34-0334-25D7-176EB03F3FDE}"/>
              </a:ext>
            </a:extLst>
          </p:cNvPr>
          <p:cNvSpPr/>
          <p:nvPr/>
        </p:nvSpPr>
        <p:spPr>
          <a:xfrm>
            <a:off x="6999335" y="3498452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2408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FEEE65-4A57-8925-617F-AB30E9CEBCF2}"/>
              </a:ext>
            </a:extLst>
          </p:cNvPr>
          <p:cNvSpPr/>
          <p:nvPr/>
        </p:nvSpPr>
        <p:spPr>
          <a:xfrm>
            <a:off x="10525539" y="3744815"/>
            <a:ext cx="672548" cy="260958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52A7A3C-90C8-6C5E-5219-D9A461772475}"/>
              </a:ext>
            </a:extLst>
          </p:cNvPr>
          <p:cNvSpPr/>
          <p:nvPr/>
        </p:nvSpPr>
        <p:spPr>
          <a:xfrm>
            <a:off x="10525539" y="650431"/>
            <a:ext cx="672548" cy="260958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4073" y="337851"/>
            <a:ext cx="5852556" cy="4795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Цена детского билета 15 рублей, взрослого - 30 рублей. Сколько сдачи можно получить со 100 рублей? </a:t>
            </a:r>
            <a:endParaRPr lang="ru-RU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744DD0-0E1D-0C61-040A-7263D2CDB0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D4D0F"/>
              </a:clrFrom>
              <a:clrTo>
                <a:srgbClr val="3D4D0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93" y="650432"/>
            <a:ext cx="3646046" cy="2609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988FB7-0FAA-A9F4-11DA-853B4BB27A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D4D0F"/>
              </a:clrFrom>
              <a:clrTo>
                <a:srgbClr val="3D4D0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493" y="3744815"/>
            <a:ext cx="3646046" cy="26095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адпись 7">
            <a:extLst>
              <a:ext uri="{FF2B5EF4-FFF2-40B4-BE49-F238E27FC236}">
                <a16:creationId xmlns:a16="http://schemas.microsoft.com/office/drawing/2014/main" id="{6158E7A0-01C5-B177-D336-BED983492945}"/>
              </a:ext>
            </a:extLst>
          </p:cNvPr>
          <p:cNvSpPr txBox="1"/>
          <p:nvPr/>
        </p:nvSpPr>
        <p:spPr>
          <a:xfrm>
            <a:off x="10324051" y="1263711"/>
            <a:ext cx="668020" cy="138303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</a:t>
            </a:r>
            <a:endParaRPr lang="ru-RU" sz="20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7">
            <a:extLst>
              <a:ext uri="{FF2B5EF4-FFF2-40B4-BE49-F238E27FC236}">
                <a16:creationId xmlns:a16="http://schemas.microsoft.com/office/drawing/2014/main" id="{939480B9-B67F-5487-DDE9-7117D5369995}"/>
              </a:ext>
            </a:extLst>
          </p:cNvPr>
          <p:cNvSpPr txBox="1"/>
          <p:nvPr/>
        </p:nvSpPr>
        <p:spPr>
          <a:xfrm>
            <a:off x="10324051" y="4358094"/>
            <a:ext cx="668020" cy="138303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vert270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</a:t>
            </a:r>
            <a:endParaRPr lang="ru-RU" sz="20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8">
            <a:extLst>
              <a:ext uri="{FF2B5EF4-FFF2-40B4-BE49-F238E27FC236}">
                <a16:creationId xmlns:a16="http://schemas.microsoft.com/office/drawing/2014/main" id="{57C3FE74-6D36-A3A5-0FF5-F75417AC8D2D}"/>
              </a:ext>
            </a:extLst>
          </p:cNvPr>
          <p:cNvSpPr txBox="1"/>
          <p:nvPr/>
        </p:nvSpPr>
        <p:spPr>
          <a:xfrm>
            <a:off x="7451297" y="1263711"/>
            <a:ext cx="2772010" cy="166624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билет</a:t>
            </a:r>
            <a:endParaRPr lang="ru-RU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Цена: 15 руб.</a:t>
            </a:r>
            <a:endParaRPr lang="ru-RU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адпись 13">
            <a:extLst>
              <a:ext uri="{FF2B5EF4-FFF2-40B4-BE49-F238E27FC236}">
                <a16:creationId xmlns:a16="http://schemas.microsoft.com/office/drawing/2014/main" id="{64D8FAC2-A5C1-E533-85C0-706470E1E8CE}"/>
              </a:ext>
            </a:extLst>
          </p:cNvPr>
          <p:cNvSpPr txBox="1"/>
          <p:nvPr/>
        </p:nvSpPr>
        <p:spPr>
          <a:xfrm>
            <a:off x="7301492" y="4383106"/>
            <a:ext cx="3022559" cy="184281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Взрослый билет</a:t>
            </a:r>
            <a:endParaRPr lang="ru-RU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kern="1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Цена: 30 руб.</a:t>
            </a:r>
            <a:endParaRPr lang="ru-RU" sz="2400" kern="1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7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9207EF-46D2-20DD-9DAF-3EBD50122631}"/>
              </a:ext>
            </a:extLst>
          </p:cNvPr>
          <p:cNvSpPr txBox="1"/>
          <p:nvPr/>
        </p:nvSpPr>
        <p:spPr>
          <a:xfrm>
            <a:off x="444775" y="601775"/>
            <a:ext cx="11064737" cy="335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Эти животные могут на суше при беге развивать скорость до 40 км/ч, но обычно ходят не спеша. </a:t>
            </a:r>
            <a:r>
              <a:rPr lang="ru-RU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жизни этих животных в среднем 30 лет, но в зоопарках могут жить до 45 лет. Врагов у них нет, если не считать человека.</a:t>
            </a:r>
            <a:endParaRPr lang="ru-RU" sz="3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53649A1-6FAA-5962-4752-171CE3ABCAF9}"/>
              </a:ext>
            </a:extLst>
          </p:cNvPr>
          <p:cNvCxnSpPr/>
          <p:nvPr/>
        </p:nvCxnSpPr>
        <p:spPr>
          <a:xfrm>
            <a:off x="2454965" y="1918252"/>
            <a:ext cx="236551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0C1495B-B4F2-60EB-D91A-719897E3EE63}"/>
              </a:ext>
            </a:extLst>
          </p:cNvPr>
          <p:cNvCxnSpPr>
            <a:cxnSpLocks/>
          </p:cNvCxnSpPr>
          <p:nvPr/>
        </p:nvCxnSpPr>
        <p:spPr>
          <a:xfrm>
            <a:off x="2454965" y="3213652"/>
            <a:ext cx="1507436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134857-42B8-4C0A-011A-F9B11274027B}"/>
              </a:ext>
            </a:extLst>
          </p:cNvPr>
          <p:cNvCxnSpPr>
            <a:cxnSpLocks/>
          </p:cNvCxnSpPr>
          <p:nvPr/>
        </p:nvCxnSpPr>
        <p:spPr>
          <a:xfrm>
            <a:off x="9912626" y="3226904"/>
            <a:ext cx="1159565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68EA57-DA70-7AC4-F212-FED0ED7A2DB6}"/>
              </a:ext>
            </a:extLst>
          </p:cNvPr>
          <p:cNvSpPr txBox="1"/>
          <p:nvPr/>
        </p:nvSpPr>
        <p:spPr>
          <a:xfrm>
            <a:off x="444774" y="3958078"/>
            <a:ext cx="109156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kern="1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Сосчитайте на сколько меньше живут эти животные в природе, чем в зоопарке</a:t>
            </a:r>
            <a:r>
              <a:rPr lang="ru-RU" sz="4000" kern="100" dirty="0">
                <a:effectLst/>
                <a:ea typeface="Calibri" panose="020F0502020204030204" pitchFamily="34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3179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267</Words>
  <Application>Microsoft Office PowerPoint</Application>
  <PresentationFormat>Широкоэкранный</PresentationFormat>
  <Paragraphs>90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40</cp:revision>
  <cp:lastPrinted>2023-02-13T07:25:34Z</cp:lastPrinted>
  <dcterms:created xsi:type="dcterms:W3CDTF">2022-12-06T20:36:48Z</dcterms:created>
  <dcterms:modified xsi:type="dcterms:W3CDTF">2023-08-10T19:27:29Z</dcterms:modified>
</cp:coreProperties>
</file>