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59" r:id="rId5"/>
    <p:sldId id="262" r:id="rId6"/>
    <p:sldId id="261" r:id="rId7"/>
    <p:sldId id="260" r:id="rId8"/>
    <p:sldId id="264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B3E6-385B-4EE3-A4F3-2F681F6A2E7B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E252-D268-4F4B-872A-D4612EFE7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1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B3E6-385B-4EE3-A4F3-2F681F6A2E7B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E252-D268-4F4B-872A-D4612EFE7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7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B3E6-385B-4EE3-A4F3-2F681F6A2E7B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E252-D268-4F4B-872A-D4612EFE7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8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B3E6-385B-4EE3-A4F3-2F681F6A2E7B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E252-D268-4F4B-872A-D4612EFE7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9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B3E6-385B-4EE3-A4F3-2F681F6A2E7B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E252-D268-4F4B-872A-D4612EFE7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6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B3E6-385B-4EE3-A4F3-2F681F6A2E7B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E252-D268-4F4B-872A-D4612EFE7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9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B3E6-385B-4EE3-A4F3-2F681F6A2E7B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E252-D268-4F4B-872A-D4612EFE7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4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B3E6-385B-4EE3-A4F3-2F681F6A2E7B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E252-D268-4F4B-872A-D4612EFE7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1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B3E6-385B-4EE3-A4F3-2F681F6A2E7B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E252-D268-4F4B-872A-D4612EFE7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3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B3E6-385B-4EE3-A4F3-2F681F6A2E7B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E252-D268-4F4B-872A-D4612EFE7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1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B3E6-385B-4EE3-A4F3-2F681F6A2E7B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E252-D268-4F4B-872A-D4612EFE7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3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B3E6-385B-4EE3-A4F3-2F681F6A2E7B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9E252-D268-4F4B-872A-D4612EFE7D0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4321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9CCB8-765D-4367-BE86-8D2149570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095" y="104678"/>
            <a:ext cx="10363200" cy="1470025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что мы познаём мир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B3F85F-0661-4B38-AD78-EDE7A6AEA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46862" r="12131" b="5385"/>
          <a:stretch/>
        </p:blipFill>
        <p:spPr>
          <a:xfrm>
            <a:off x="661181" y="3429000"/>
            <a:ext cx="7033846" cy="32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7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F692BE-31A5-4359-B687-2D1673942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54"/>
            <a:ext cx="12192000" cy="70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F7D26-8E04-4946-AB38-7C6FBF859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EFF174-1807-4740-87CF-3F3C1858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3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CD6A6B-F3CC-461E-A97A-A2385FE27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2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029D1C-586A-4DAE-9426-0562741CF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0"/>
            <a:ext cx="12192000" cy="72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0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4D821A-7371-4C79-8473-922E80626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6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63C15B-053D-4F8C-A821-5E3CD7C67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3D6AF5-5618-4982-AC6C-D44205EDC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10287" r="5477" b="11500"/>
          <a:stretch/>
        </p:blipFill>
        <p:spPr>
          <a:xfrm>
            <a:off x="0" y="-36743"/>
            <a:ext cx="12192000" cy="69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D907AB-3690-4D3A-B0AB-B639A9215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6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A7E514-95C4-4C7C-A86C-993CA1F50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352"/>
            <a:ext cx="12192000" cy="7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38107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40</TotalTime>
  <Words>5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La mente</vt:lpstr>
      <vt:lpstr>Через что мы познаём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Через что мы познаём мир</dc:title>
  <dc:creator>User</dc:creator>
  <cp:lastModifiedBy>User</cp:lastModifiedBy>
  <cp:revision>4</cp:revision>
  <dcterms:created xsi:type="dcterms:W3CDTF">2024-05-12T04:31:35Z</dcterms:created>
  <dcterms:modified xsi:type="dcterms:W3CDTF">2024-05-12T05:12:05Z</dcterms:modified>
</cp:coreProperties>
</file>