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Мыло – фокусник»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§ÑÐ¾ Ð´Ð¾Ð±Ð°Ð²Ð¸ÑÑ Ð² Ð¼ÑÐ»ÑÐ½ÑÐµ Ð¿ÑÐ·ÑÑÐ¸. ÐÐ°Ðº Ð¸ Ð¸Ð· ÑÐµÐ³Ð¾ Ð»ÑÑÑÐµ Ð²ÑÐµÐ³Ð¾ Ð² 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12879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3.bp.blogspot.com/-8-xm90cpjlU/WlFRzDDdqzI/AAAAAAAAQxQ/n0mTQdmzRJIEK51rKuRtSfZWdp7lsx__wCLcBGAs/w1200-h630-p-k-no-nu/16.10.26poc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ds05.infourok.ru/uploads/ex/09ba/0004ff41-da2bb6d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ece/00116065-c3886ad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ds04.infourok.ru/uploads/ex/004e/00060745-4217842a/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Лаборатория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ww.dvhab.ru/afisha/uploads/events/e60/87505_big.jpeg?v=1516769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947274" cy="3051243"/>
          </a:xfrm>
          <a:prstGeom prst="rect">
            <a:avLst/>
          </a:prstGeom>
          <a:noFill/>
        </p:spPr>
      </p:pic>
      <p:pic>
        <p:nvPicPr>
          <p:cNvPr id="30724" name="Picture 4" descr="http://doors-ei60.ru/sites/default/files/Yunie-ge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545063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во время работы с мылом: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andia.ru/text/84/500/images/img9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41708"/>
            <a:ext cx="9144000" cy="302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«Мыло – фокусник»</vt:lpstr>
      <vt:lpstr>Слайд 2</vt:lpstr>
      <vt:lpstr>Слайд 3</vt:lpstr>
      <vt:lpstr>Слайд 4</vt:lpstr>
      <vt:lpstr>Слайд 5</vt:lpstr>
      <vt:lpstr>Лаборатория</vt:lpstr>
      <vt:lpstr>Правила безопасности во время работы с мылом: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«Мыло – фокусник»</dc:title>
  <dc:creator>пк</dc:creator>
  <cp:lastModifiedBy>пк</cp:lastModifiedBy>
  <cp:revision>6</cp:revision>
  <dcterms:created xsi:type="dcterms:W3CDTF">2020-01-12T06:30:40Z</dcterms:created>
  <dcterms:modified xsi:type="dcterms:W3CDTF">2020-01-12T07:26:27Z</dcterms:modified>
</cp:coreProperties>
</file>