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2" r:id="rId6"/>
    <p:sldId id="263" r:id="rId7"/>
    <p:sldId id="259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7145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work\Рабочий стол\39_donald_zolan-768x6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2855"/>
            <a:ext cx="9171353" cy="648619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864399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 образовательное автономное учреждение «Детский сад  №5 «Буратино» п. Новосергиевка</a:t>
            </a:r>
          </a:p>
          <a:p>
            <a:pPr algn="ctr"/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Дорогою добра</a:t>
            </a:r>
          </a:p>
          <a:p>
            <a:pPr algn="ctr"/>
            <a:endParaRPr lang="ru-RU" sz="7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7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воспитатель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Тучкина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Т. И.- высшей категории</a:t>
            </a:r>
            <a:endParaRPr lang="ru-RU" sz="1600" b="1" dirty="0"/>
          </a:p>
        </p:txBody>
      </p:sp>
      <p:pic>
        <p:nvPicPr>
          <p:cNvPr id="4" name="1 вход дет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394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2 доброт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6248400"/>
            <a:ext cx="609600" cy="609600"/>
          </a:xfrm>
        </p:spPr>
      </p:pic>
      <p:pic>
        <p:nvPicPr>
          <p:cNvPr id="1026" name="Picture 2" descr="C:\Users\user\Downloads\барбари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9"/>
            <a:ext cx="9123432" cy="653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2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Волшебный город «Доброты»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work\Рабочий стол\Kartinki_pro_skazochnyy_zamok_34_0603140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83582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Волшебный город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«Доброты»</a:t>
            </a:r>
            <a:endParaRPr lang="ru-RU" sz="4400" dirty="0"/>
          </a:p>
        </p:txBody>
      </p:sp>
      <p:pic>
        <p:nvPicPr>
          <p:cNvPr id="3" name="3 превращение в фею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55560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work\Рабочий стол\1614923596_15-p-ded-volshebnik-art-kartinki-17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5 слова злого волшебник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917" y="55724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6 давайте здороваться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165304"/>
            <a:ext cx="753616" cy="753616"/>
          </a:xfrm>
        </p:spPr>
      </p:pic>
      <p:pic>
        <p:nvPicPr>
          <p:cNvPr id="2050" name="Picture 2" descr="C:\Users\user\Downloads\здоро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0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рисую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7 музыка во время рисов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165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1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Documents and Settings\work\Рабочий стол\il_570xN.1146518143_f6ui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681" y="-8447"/>
            <a:ext cx="9144000" cy="6837994"/>
          </a:xfrm>
          <a:prstGeom prst="rect">
            <a:avLst/>
          </a:prstGeom>
          <a:noFill/>
        </p:spPr>
      </p:pic>
      <p:pic>
        <p:nvPicPr>
          <p:cNvPr id="3" name="8 слова доброго волшебник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work\Рабочий стол\IMG_60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56185" cy="6809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39</Words>
  <Application>Microsoft Office PowerPoint</Application>
  <PresentationFormat>Экран (4:3)</PresentationFormat>
  <Paragraphs>15</Paragraphs>
  <Slides>8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 </vt:lpstr>
      <vt:lpstr>Презентация PowerPoint</vt:lpstr>
      <vt:lpstr>Волшебный город «Доброты»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cp:lastModifiedBy>user</cp:lastModifiedBy>
  <cp:revision>10</cp:revision>
  <dcterms:modified xsi:type="dcterms:W3CDTF">2022-10-26T16:35:25Z</dcterms:modified>
</cp:coreProperties>
</file>