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48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6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91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3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3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27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1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05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1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1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2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792D-1AF0-4CF8-85E2-815D0A32702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3B0D-88FF-45C7-8DF0-DF7916327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98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8573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№10»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г.Всеволожска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Подготовили </a:t>
            </a:r>
          </a:p>
          <a:p>
            <a:pPr algn="r"/>
            <a:r>
              <a:rPr lang="ru-RU" dirty="0" smtClean="0"/>
              <a:t>педагоги группы №7:</a:t>
            </a:r>
          </a:p>
          <a:p>
            <a:pPr algn="r"/>
            <a:r>
              <a:rPr lang="ru-RU" dirty="0" err="1" smtClean="0"/>
              <a:t>Юлдашбаева</a:t>
            </a:r>
            <a:r>
              <a:rPr lang="ru-RU" dirty="0" smtClean="0"/>
              <a:t> Е.П.</a:t>
            </a:r>
          </a:p>
          <a:p>
            <a:pPr algn="r"/>
            <a:r>
              <a:rPr lang="ru-RU" dirty="0" smtClean="0"/>
              <a:t>Муратова Н.В.</a:t>
            </a:r>
          </a:p>
          <a:p>
            <a:pPr algn="r"/>
            <a:r>
              <a:rPr lang="ru-RU" dirty="0" err="1" smtClean="0"/>
              <a:t>Снимщикова</a:t>
            </a:r>
            <a:r>
              <a:rPr lang="ru-RU" dirty="0" smtClean="0"/>
              <a:t> Т.А.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14486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 smtClean="0">
                <a:solidFill>
                  <a:prstClr val="black">
                    <a:tint val="75000"/>
                  </a:prstClr>
                </a:solidFill>
              </a:rPr>
              <a:t>Презентация к </a:t>
            </a:r>
            <a:r>
              <a:rPr lang="ru-RU" sz="4400" dirty="0" err="1" smtClean="0">
                <a:solidFill>
                  <a:prstClr val="black">
                    <a:tint val="75000"/>
                  </a:prstClr>
                </a:solidFill>
              </a:rPr>
              <a:t>квест-игре</a:t>
            </a:r>
            <a:r>
              <a:rPr lang="ru-RU" sz="4400" dirty="0" smtClean="0">
                <a:solidFill>
                  <a:prstClr val="black">
                    <a:tint val="75000"/>
                  </a:prstClr>
                </a:solidFill>
              </a:rPr>
              <a:t> «Мой веселый звонкий мяч»</a:t>
            </a:r>
          </a:p>
        </p:txBody>
      </p:sp>
    </p:spTree>
    <p:extLst>
      <p:ext uri="{BB962C8B-B14F-4D97-AF65-F5344CB8AC3E}">
        <p14:creationId xmlns:p14="http://schemas.microsoft.com/office/powerpoint/2010/main" xmlns="" val="31958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19268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89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768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574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зопасность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1667721337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8253" y="270039"/>
            <a:ext cx="661548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49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абибли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дошкольное образовательное учреждение «Детский сад комбинированного вида №10»  г.Всеволожска</vt:lpstr>
      <vt:lpstr>Слайд 2</vt:lpstr>
      <vt:lpstr>Слайд 3</vt:lpstr>
      <vt:lpstr>Слайд 4</vt:lpstr>
      <vt:lpstr>Слайд 5</vt:lpstr>
      <vt:lpstr>Слайд 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</cp:lastModifiedBy>
  <cp:revision>6</cp:revision>
  <dcterms:created xsi:type="dcterms:W3CDTF">2022-11-06T11:44:08Z</dcterms:created>
  <dcterms:modified xsi:type="dcterms:W3CDTF">2022-11-16T04:27:46Z</dcterms:modified>
</cp:coreProperties>
</file>