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62" r:id="rId5"/>
    <p:sldId id="263" r:id="rId6"/>
    <p:sldId id="274" r:id="rId7"/>
    <p:sldId id="273" r:id="rId8"/>
    <p:sldId id="270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6438" y="0"/>
            <a:ext cx="105584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7365" y="66368"/>
            <a:ext cx="2523061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6672"/>
            <a:ext cx="1931987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76056" y="551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/>
              <a:t>Выполнил: студент 2 курса</a:t>
            </a:r>
            <a:br>
              <a:rPr lang="ru-RU" dirty="0"/>
            </a:br>
            <a:r>
              <a:rPr lang="ru-RU" dirty="0" err="1"/>
              <a:t>Шишканова</a:t>
            </a:r>
            <a:r>
              <a:rPr lang="ru-RU" dirty="0"/>
              <a:t> Екатерина Сергеевна</a:t>
            </a:r>
            <a:br>
              <a:rPr lang="ru-RU" dirty="0"/>
            </a:br>
            <a:r>
              <a:rPr lang="ru-RU" dirty="0"/>
              <a:t>Группы Доз 22-2-1ис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35696" y="1940346"/>
            <a:ext cx="6851104" cy="206471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 гости кукла к нам пришла 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807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-12616"/>
            <a:ext cx="105584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0833" y="90487"/>
            <a:ext cx="2238497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36712"/>
            <a:ext cx="5544616" cy="541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28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722" y="2276873"/>
            <a:ext cx="579515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4465" y="-34280"/>
            <a:ext cx="105584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49" y="674501"/>
            <a:ext cx="5440437" cy="544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18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4463" y="-12184"/>
            <a:ext cx="105584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75" y="1234707"/>
            <a:ext cx="7758608" cy="436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34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105584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431" y="374923"/>
            <a:ext cx="6743700" cy="586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80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6438" y="0"/>
            <a:ext cx="105584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536" y="35273"/>
            <a:ext cx="10513168" cy="6736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30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6438" y="0"/>
            <a:ext cx="105584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348"/>
            <a:ext cx="9144000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0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6438" y="0"/>
            <a:ext cx="105584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V="1">
            <a:off x="4355976" y="1772816"/>
            <a:ext cx="2664296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943" y="260648"/>
            <a:ext cx="6743700" cy="574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5004048" y="1196752"/>
            <a:ext cx="2448272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22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6438" y="0"/>
            <a:ext cx="105584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45" y="488102"/>
            <a:ext cx="8064896" cy="588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50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12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 гости кукла к нам пришла .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15</cp:revision>
  <dcterms:created xsi:type="dcterms:W3CDTF">2023-11-01T11:18:39Z</dcterms:created>
  <dcterms:modified xsi:type="dcterms:W3CDTF">2023-11-16T02:30:04Z</dcterms:modified>
</cp:coreProperties>
</file>