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9" r:id="rId5"/>
    <p:sldId id="261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8" r:id="rId14"/>
    <p:sldId id="274" r:id="rId15"/>
    <p:sldId id="273" r:id="rId16"/>
    <p:sldId id="279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%20(5)\&#1082;&#1086;&#1085;&#1089;&#1087;&#1077;&#1082;&#1090;&#1099;%20&#1085;&#1072;%20&#1084;&#1086;\VID-20190430-WA001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222"/>
            <a:ext cx="5472609" cy="56144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№54 «Белоснежка»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764704"/>
            <a:ext cx="828092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>
                <a:latin typeface="Arial Narrow" pitchFamily="34" charset="0"/>
              </a:rPr>
              <a:t>Развитие эмоционально-волевой сферы детей дошкольного возраста.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627234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Ли Любовь Леонидовна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8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Новая папка (9)\20190408_112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2648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8083" y="112982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  <a:p>
            <a:pPr algn="ctr"/>
            <a:endParaRPr lang="ru-RU" sz="4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</a:p>
          <a:p>
            <a:pPr algn="ctr"/>
            <a:endParaRPr lang="ru-RU" sz="4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444208" y="3645024"/>
            <a:ext cx="72007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537219" y="1995250"/>
            <a:ext cx="534055" cy="46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20190408_165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1304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sus\Desktop\20190408_17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45742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" y="-12220"/>
            <a:ext cx="9252520" cy="68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90430-WA0011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450679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20190408_164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006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sus\Desktop\20190408_164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5400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sus\Desktop\20190408_164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2320"/>
            <a:ext cx="2952328" cy="60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1" y="0"/>
            <a:ext cx="4991100" cy="665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3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любовь Леонидовна\IMG-20190415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200"/>
            <a:ext cx="7992888" cy="3049159"/>
          </a:xfrm>
          <a:prstGeom prst="rect">
            <a:avLst/>
          </a:prstGeom>
          <a:noFill/>
        </p:spPr>
      </p:pic>
      <p:pic>
        <p:nvPicPr>
          <p:cNvPr id="1027" name="Picture 3" descr="C:\Users\юля\Desktop\любовь Леонидовна\IMG-20190415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83529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chemeClr val="accent1">
                    <a:lumMod val="50000"/>
                  </a:schemeClr>
                </a:solidFill>
              </a:rPr>
              <a:t>«Не покупайтесь на симптом, работайте с причиной» </a:t>
            </a:r>
            <a:endParaRPr lang="ru-RU" sz="4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Т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. Д.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Зинкевич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italnya.ru/upload3/538/a01e6cadf51c679ca0f7602d74d7a9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61"/>
            <a:ext cx="9144000" cy="69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764704"/>
            <a:ext cx="828092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«Эмоциональное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endParaRPr lang="ru-RU" sz="3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детей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</a:rPr>
              <a:t>— одно из важнейших направлений профессиональной деятельности педагога». </a:t>
            </a:r>
          </a:p>
          <a:p>
            <a:pPr algn="ctr"/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i="1" dirty="0">
                <a:solidFill>
                  <a:schemeClr val="accent1">
                    <a:lumMod val="50000"/>
                  </a:schemeClr>
                </a:solidFill>
              </a:rPr>
              <a:t>Л.С. Выготский</a:t>
            </a:r>
          </a:p>
        </p:txBody>
      </p:sp>
    </p:spTree>
    <p:extLst>
      <p:ext uri="{BB962C8B-B14F-4D97-AF65-F5344CB8AC3E}">
        <p14:creationId xmlns:p14="http://schemas.microsoft.com/office/powerpoint/2010/main" val="22652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sus\Desktop\эмо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5770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0302" y="239025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Эмо́ции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фр. emotion — волнение, возбуждение)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 состояния человека и животных, связанные с оценкой значимости для индивида действующих на него внешних или внутренних раздражителей и выражающиеся, прежде всего, в форме непосредственных переживаний (удовольствия или неудовольствия, радости, страха, гнева и т. д.).</a:t>
            </a:r>
          </a:p>
        </p:txBody>
      </p:sp>
    </p:spTree>
    <p:extLst>
      <p:ext uri="{BB962C8B-B14F-4D97-AF65-F5344CB8AC3E}">
        <p14:creationId xmlns:p14="http://schemas.microsoft.com/office/powerpoint/2010/main" val="23263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1217" y="332656"/>
            <a:ext cx="2448272" cy="1024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733422"/>
            <a:ext cx="19925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Познакомить детей с основными эмоциями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6036" y="1765679"/>
            <a:ext cx="18362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Формировать умение понимать эмоции других </a:t>
            </a:r>
            <a:r>
              <a:rPr lang="ru-RU" i="1" dirty="0" smtClean="0"/>
              <a:t>людей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0070" y="3429000"/>
            <a:ext cx="2484098" cy="1617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Развитие рефлексии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439020"/>
            <a:ext cx="2359139" cy="1617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Формирование адекватной самооценки у детей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5229200"/>
            <a:ext cx="22322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Обучение детей способам снятия мышечного и                            эмоционального напряжения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286" y="5229200"/>
            <a:ext cx="207744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Способствовать осознанию собственных эмоций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85" y="3429001"/>
            <a:ext cx="2511094" cy="162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Формировать умение выражаться свои негативные эмоции социально приемлемыми способами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6036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5229200"/>
            <a:ext cx="22322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Развивать способность выражать свои эмоции вербально                                         и невербально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5238492"/>
            <a:ext cx="19442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Создание условий для творчества и самовыражения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8935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63" y="3185615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989112"/>
            <a:ext cx="8699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разнообразные методы </a:t>
            </a:r>
          </a:p>
          <a:p>
            <a:pPr algn="just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73031" y="2825104"/>
            <a:ext cx="288032" cy="150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76548" y="2818177"/>
            <a:ext cx="288032" cy="150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2122" y="2825104"/>
            <a:ext cx="288032" cy="150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63" y="463813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5095" y="456647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8892" y="4597252"/>
            <a:ext cx="291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</a:p>
        </p:txBody>
      </p:sp>
    </p:spTree>
    <p:extLst>
      <p:ext uri="{BB962C8B-B14F-4D97-AF65-F5344CB8AC3E}">
        <p14:creationId xmlns:p14="http://schemas.microsoft.com/office/powerpoint/2010/main" val="798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20190408_162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608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esktop\20190408_162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920880" cy="32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98" y="1340768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478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Баланс: Эмоции-Смыслы-Тело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4563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27" y="1549687"/>
            <a:ext cx="37444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9370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Создаем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 эмоцию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наполняем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 смыслом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развиваем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 тело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развиваем 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ВСЕ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79912" y="393185"/>
            <a:ext cx="288032" cy="20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196839" y="393185"/>
            <a:ext cx="288032" cy="20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780331" y="908720"/>
            <a:ext cx="288032" cy="20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20190408_173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48672" cy="3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sus\Desktop\20190408_173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64" y="2708920"/>
            <a:ext cx="271466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3423</TotalTime>
  <Words>184</Words>
  <Application>Microsoft Office PowerPoint</Application>
  <PresentationFormat>Экран (4:3)</PresentationFormat>
  <Paragraphs>33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64</cp:revision>
  <dcterms:created xsi:type="dcterms:W3CDTF">2019-04-06T22:04:39Z</dcterms:created>
  <dcterms:modified xsi:type="dcterms:W3CDTF">2024-04-29T15:08:00Z</dcterms:modified>
</cp:coreProperties>
</file>