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A0EE1-5B24-47D6-BE9F-CB200BF9D4BC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31E9-B67E-4FAF-91F7-EF9BAC5E1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31E9-B67E-4FAF-91F7-EF9BAC5E1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9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3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1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1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41C9-04EB-495C-AA9C-35200E2E0A7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9FCE-9C26-4A8F-8160-ADE36E51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6552728" cy="115212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Как звери к зиме готовятся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25144"/>
            <a:ext cx="3632448" cy="1777752"/>
          </a:xfrm>
        </p:spPr>
        <p:txBody>
          <a:bodyPr/>
          <a:lstStyle/>
          <a:p>
            <a:pPr lvl="0" algn="r"/>
            <a:r>
              <a:rPr lang="ru-RU" sz="2200" b="1" dirty="0">
                <a:solidFill>
                  <a:prstClr val="black"/>
                </a:solidFill>
              </a:rPr>
              <a:t>Подготовила воспитатель </a:t>
            </a:r>
          </a:p>
          <a:p>
            <a:pPr lvl="0" algn="r"/>
            <a:r>
              <a:rPr lang="ru-RU" sz="2200" b="1" dirty="0">
                <a:solidFill>
                  <a:prstClr val="black"/>
                </a:solidFill>
              </a:rPr>
              <a:t>МБОУ СОШ № 56 ДГ </a:t>
            </a:r>
          </a:p>
          <a:p>
            <a:pPr lvl="0" algn="r"/>
            <a:r>
              <a:rPr lang="ru-RU" sz="2200" b="1" dirty="0" err="1">
                <a:solidFill>
                  <a:prstClr val="black"/>
                </a:solidFill>
              </a:rPr>
              <a:t>г.Новосибирска</a:t>
            </a:r>
            <a:r>
              <a:rPr lang="ru-RU" sz="2200" b="1" dirty="0">
                <a:solidFill>
                  <a:prstClr val="black"/>
                </a:solidFill>
              </a:rPr>
              <a:t>.:</a:t>
            </a:r>
          </a:p>
          <a:p>
            <a:pPr lvl="0" algn="r"/>
            <a:r>
              <a:rPr lang="ru-RU" sz="2200" b="1" dirty="0" err="1">
                <a:solidFill>
                  <a:prstClr val="black"/>
                </a:solidFill>
              </a:rPr>
              <a:t>Гоцман</a:t>
            </a:r>
            <a:r>
              <a:rPr lang="ru-RU" sz="2200" b="1" dirty="0">
                <a:solidFill>
                  <a:prstClr val="black"/>
                </a:solidFill>
              </a:rPr>
              <a:t> Е.Н</a:t>
            </a:r>
          </a:p>
        </p:txBody>
      </p:sp>
    </p:spTree>
    <p:extLst>
      <p:ext uri="{BB962C8B-B14F-4D97-AF65-F5344CB8AC3E}">
        <p14:creationId xmlns:p14="http://schemas.microsoft.com/office/powerpoint/2010/main" val="129321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843649" cy="5142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8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До свидания!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53133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37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695" y="4826675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b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3690" y="583640"/>
            <a:ext cx="5976664" cy="48893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79522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В лесу наступила осень. Дни стали короче, а ночи длиннее. Холодает. Скоро  зима. Лесные жители не сидят без дела. Пора готовиться к холодной, снежной зиме. Все животные делают на зиму запасы, относят их в свои норки. Это поможет им пережить зиму и дождаться теплой весны.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47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9.fotocdn.net/s23/82/public_pin_l/460/2569128785.jpg"/>
          <p:cNvPicPr>
            <a:picLocks noChangeAspect="1" noChangeArrowheads="1"/>
          </p:cNvPicPr>
          <p:nvPr/>
        </p:nvPicPr>
        <p:blipFill>
          <a:blip r:embed="rId2" cstate="print"/>
          <a:srcRect l="1754" t="1426" r="1754"/>
          <a:stretch>
            <a:fillRect/>
          </a:stretch>
        </p:blipFill>
        <p:spPr bwMode="auto">
          <a:xfrm>
            <a:off x="1095352" y="620688"/>
            <a:ext cx="4729562" cy="594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96136" y="1556792"/>
            <a:ext cx="2808312" cy="4248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24914" y="2111367"/>
            <a:ext cx="2862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Косолапый бурый мишка</a:t>
            </a:r>
            <a:br>
              <a:rPr lang="ru-RU" b="1" dirty="0" smtClean="0"/>
            </a:br>
            <a:r>
              <a:rPr lang="ru-RU" b="1" dirty="0" smtClean="0"/>
              <a:t>Мастерил себе домишко.</a:t>
            </a:r>
            <a:br>
              <a:rPr lang="ru-RU" b="1" dirty="0" smtClean="0"/>
            </a:br>
            <a:r>
              <a:rPr lang="ru-RU" b="1" dirty="0" smtClean="0"/>
              <a:t>Ветки, сучья собирал,</a:t>
            </a:r>
            <a:br>
              <a:rPr lang="ru-RU" b="1" dirty="0" smtClean="0"/>
            </a:br>
            <a:r>
              <a:rPr lang="ru-RU" b="1" dirty="0" smtClean="0"/>
              <a:t>Носил в кучу, как играл.</a:t>
            </a:r>
          </a:p>
          <a:p>
            <a:r>
              <a:rPr lang="ru-RU" b="1" dirty="0" smtClean="0"/>
              <a:t>Все скорее на подмогу</a:t>
            </a:r>
            <a:br>
              <a:rPr lang="ru-RU" b="1" dirty="0" smtClean="0"/>
            </a:br>
            <a:r>
              <a:rPr lang="ru-RU" b="1" dirty="0" smtClean="0"/>
              <a:t>Строить </a:t>
            </a:r>
            <a:r>
              <a:rPr lang="ru-RU" b="1" dirty="0" err="1" smtClean="0"/>
              <a:t>мишеньке</a:t>
            </a:r>
            <a:r>
              <a:rPr lang="ru-RU" b="1" dirty="0" smtClean="0"/>
              <a:t> берлогу.</a:t>
            </a:r>
            <a:br>
              <a:rPr lang="ru-RU" b="1" dirty="0" smtClean="0"/>
            </a:br>
            <a:r>
              <a:rPr lang="ru-RU" b="1" dirty="0" smtClean="0"/>
              <a:t>Очень теплое домишко,</a:t>
            </a:r>
            <a:br>
              <a:rPr lang="ru-RU" b="1" dirty="0" smtClean="0"/>
            </a:br>
            <a:r>
              <a:rPr lang="ru-RU" b="1" dirty="0" smtClean="0"/>
              <a:t>До весны заснет в нем мишка.</a:t>
            </a:r>
          </a:p>
          <a:p>
            <a:r>
              <a:rPr lang="ru-RU" b="1" dirty="0" smtClean="0"/>
              <a:t>Наталья </a:t>
            </a:r>
            <a:r>
              <a:rPr lang="ru-RU" b="1" dirty="0" err="1" smtClean="0"/>
              <a:t>Шконда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334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c06/0006c2c5-99219a74/img6.jpg"/>
          <p:cNvPicPr>
            <a:picLocks noChangeAspect="1" noChangeArrowheads="1"/>
          </p:cNvPicPr>
          <p:nvPr/>
        </p:nvPicPr>
        <p:blipFill>
          <a:blip r:embed="rId2" cstate="print"/>
          <a:srcRect l="2400" t="3200" r="2800" b="5600"/>
          <a:stretch>
            <a:fillRect/>
          </a:stretch>
        </p:blipFill>
        <p:spPr bwMode="auto">
          <a:xfrm>
            <a:off x="1871700" y="1183060"/>
            <a:ext cx="5688632" cy="410445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620688"/>
            <a:ext cx="2969871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Белочка на ветку скок,</a:t>
            </a:r>
            <a:br>
              <a:rPr lang="ru-RU" b="1" dirty="0" smtClean="0"/>
            </a:br>
            <a:r>
              <a:rPr lang="ru-RU" b="1" dirty="0" smtClean="0"/>
              <a:t>Держит беленький грибок,</a:t>
            </a:r>
            <a:br>
              <a:rPr lang="ru-RU" b="1" dirty="0" smtClean="0"/>
            </a:br>
            <a:r>
              <a:rPr lang="ru-RU" b="1" dirty="0" smtClean="0"/>
              <a:t>А за ним орех в дупло</a:t>
            </a:r>
            <a:br>
              <a:rPr lang="ru-RU" b="1" dirty="0" smtClean="0"/>
            </a:br>
            <a:r>
              <a:rPr lang="ru-RU" b="1" dirty="0" smtClean="0"/>
              <a:t>Там уютно и тепло.</a:t>
            </a:r>
            <a:br>
              <a:rPr lang="ru-RU" b="1" dirty="0" smtClean="0"/>
            </a:br>
            <a:r>
              <a:rPr lang="ru-RU" b="1" dirty="0" smtClean="0"/>
              <a:t>Будут полны закрома</a:t>
            </a:r>
            <a:br>
              <a:rPr lang="ru-RU" b="1" dirty="0" smtClean="0"/>
            </a:br>
            <a:r>
              <a:rPr lang="ru-RU" b="1" dirty="0" smtClean="0"/>
              <a:t>не страшна теперь зима.</a:t>
            </a:r>
          </a:p>
          <a:p>
            <a:r>
              <a:rPr lang="ru-RU" b="1" dirty="0" smtClean="0"/>
              <a:t> Р. Оршанская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775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858161" cy="407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724128" y="947694"/>
            <a:ext cx="3168352" cy="5112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Ёжик колкий весь в иголках</a:t>
            </a:r>
            <a:br>
              <a:rPr lang="ru-RU" b="1" dirty="0" smtClean="0"/>
            </a:br>
            <a:r>
              <a:rPr lang="ru-RU" b="1" dirty="0" smtClean="0"/>
              <a:t>Шёл от ёлки тоже колкой.</a:t>
            </a:r>
            <a:br>
              <a:rPr lang="ru-RU" b="1" dirty="0" smtClean="0"/>
            </a:br>
            <a:r>
              <a:rPr lang="ru-RU" b="1" dirty="0" smtClean="0"/>
              <a:t>Нёс для дома листья клёна.</a:t>
            </a:r>
            <a:br>
              <a:rPr lang="ru-RU" b="1" dirty="0" smtClean="0"/>
            </a:br>
            <a:r>
              <a:rPr lang="ru-RU" b="1" dirty="0" smtClean="0"/>
              <a:t>На колючках жёлтых кучку.</a:t>
            </a:r>
            <a:br>
              <a:rPr lang="ru-RU" b="1" dirty="0" smtClean="0"/>
            </a:br>
            <a:r>
              <a:rPr lang="ru-RU" b="1" dirty="0" smtClean="0"/>
              <a:t>-Лист, солому всё для дома.</a:t>
            </a:r>
            <a:br>
              <a:rPr lang="ru-RU" b="1" dirty="0" smtClean="0"/>
            </a:br>
            <a:r>
              <a:rPr lang="ru-RU" b="1" dirty="0" smtClean="0"/>
              <a:t>Дом построю дверь закрою.</a:t>
            </a:r>
            <a:br>
              <a:rPr lang="ru-RU" b="1" dirty="0" smtClean="0"/>
            </a:br>
            <a:r>
              <a:rPr lang="ru-RU" b="1" dirty="0" smtClean="0"/>
              <a:t>Да в кроватку и спать сладко.</a:t>
            </a:r>
            <a:br>
              <a:rPr lang="ru-RU" b="1" dirty="0" smtClean="0"/>
            </a:br>
            <a:r>
              <a:rPr lang="ru-RU" b="1" dirty="0" smtClean="0"/>
              <a:t>Лишь весною дверь открою</a:t>
            </a:r>
            <a:r>
              <a:rPr lang="ru-RU" dirty="0" smtClean="0"/>
              <a:t>. Измайлов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4080" r="5495" b="15717"/>
          <a:stretch/>
        </p:blipFill>
        <p:spPr bwMode="auto">
          <a:xfrm>
            <a:off x="3059832" y="1844824"/>
            <a:ext cx="5457696" cy="45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5152020"/>
            <a:ext cx="295232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 норке лисонька живёт.</a:t>
            </a:r>
          </a:p>
          <a:p>
            <a:r>
              <a:rPr lang="ru-RU" b="1" dirty="0" smtClean="0"/>
              <a:t>Есть в норе запасный ход.</a:t>
            </a:r>
          </a:p>
          <a:p>
            <a:r>
              <a:rPr lang="ru-RU" b="1" dirty="0" smtClean="0"/>
              <a:t>Шубку тёплую надела,</a:t>
            </a:r>
          </a:p>
          <a:p>
            <a:r>
              <a:rPr lang="ru-RU" b="1" dirty="0" smtClean="0"/>
              <a:t>До морозов нет ей дела!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00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8556" r="62499" b="15606"/>
          <a:stretch/>
        </p:blipFill>
        <p:spPr bwMode="auto">
          <a:xfrm>
            <a:off x="4860032" y="1412776"/>
            <a:ext cx="2491084" cy="4759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3356992"/>
            <a:ext cx="3600400" cy="266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Заяц на зиму линяет,</a:t>
            </a:r>
            <a:br>
              <a:rPr lang="ru-RU" b="1" dirty="0" smtClean="0"/>
            </a:br>
            <a:r>
              <a:rPr lang="ru-RU" b="1" dirty="0" smtClean="0"/>
              <a:t>Шубку белу одевает,</a:t>
            </a:r>
            <a:br>
              <a:rPr lang="ru-RU" b="1" dirty="0" smtClean="0"/>
            </a:br>
            <a:r>
              <a:rPr lang="ru-RU" b="1" dirty="0" smtClean="0"/>
              <a:t>Вместо камуфляжной летней,</a:t>
            </a:r>
            <a:br>
              <a:rPr lang="ru-RU" b="1" dirty="0" smtClean="0"/>
            </a:br>
            <a:r>
              <a:rPr lang="ru-RU" b="1" dirty="0" smtClean="0"/>
              <a:t>Чтобы быть понезаметней.</a:t>
            </a:r>
            <a:br>
              <a:rPr lang="ru-RU" b="1" dirty="0" smtClean="0"/>
            </a:br>
            <a:r>
              <a:rPr lang="ru-RU" b="1" dirty="0" smtClean="0"/>
              <a:t>Он бежать всегда готов</a:t>
            </a:r>
            <a:br>
              <a:rPr lang="ru-RU" b="1" dirty="0" smtClean="0"/>
            </a:br>
            <a:r>
              <a:rPr lang="ru-RU" b="1" dirty="0" smtClean="0"/>
              <a:t>От друзей и от врагов.</a:t>
            </a:r>
            <a:br>
              <a:rPr lang="ru-RU" b="1" dirty="0" smtClean="0"/>
            </a:br>
            <a:r>
              <a:rPr lang="ru-RU" b="1" dirty="0" smtClean="0"/>
              <a:t>Любит овощи и листья.</a:t>
            </a:r>
            <a:br>
              <a:rPr lang="ru-RU" b="1" dirty="0" smtClean="0"/>
            </a:br>
            <a:r>
              <a:rPr lang="ru-RU" b="1" dirty="0" smtClean="0"/>
              <a:t>Он товарищ очень быстрый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89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2" b="15364"/>
          <a:stretch/>
        </p:blipFill>
        <p:spPr bwMode="auto">
          <a:xfrm>
            <a:off x="2987824" y="1662521"/>
            <a:ext cx="5754216" cy="381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4365104"/>
            <a:ext cx="331236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Волку в логове тепло,</a:t>
            </a:r>
          </a:p>
          <a:p>
            <a:r>
              <a:rPr lang="ru-RU" b="1" dirty="0" smtClean="0"/>
              <a:t>Зайцев бегает полно!</a:t>
            </a:r>
          </a:p>
          <a:p>
            <a:r>
              <a:rPr lang="ru-RU" b="1" dirty="0" smtClean="0"/>
              <a:t>Лоси тоже рядом ходят,</a:t>
            </a:r>
          </a:p>
          <a:p>
            <a:r>
              <a:rPr lang="ru-RU" b="1" dirty="0" smtClean="0"/>
              <a:t>Белки чехарду заводят.</a:t>
            </a:r>
          </a:p>
          <a:p>
            <a:r>
              <a:rPr lang="ru-RU" b="1" dirty="0" smtClean="0"/>
              <a:t>Волк зимой не будет спать.</a:t>
            </a:r>
          </a:p>
          <a:p>
            <a:r>
              <a:rPr lang="ru-RU" b="1" dirty="0" smtClean="0"/>
              <a:t>Лес он будет охранять.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3059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142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звери к зиме готовятся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2022-11-24T14:33:40Z</dcterms:created>
  <dcterms:modified xsi:type="dcterms:W3CDTF">2022-11-24T18:30:12Z</dcterms:modified>
</cp:coreProperties>
</file>