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77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6262698" cy="4697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0006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униципальное бюджетное дошкольное  образовательное учреждение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Денисовский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«Солнышко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857892"/>
            <a:ext cx="2928958" cy="42862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воспитатель Павлова Н.А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ytmaster.ru/wp-content/uploads/2019/04/Dyimkovskaya-igrushka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cuments\gDP3ZKr_dXXDc8GMpMi09wSjs0uMX-vMNO7kV9MaBGApKn3C4iGSTmsecTYb_zSsGd-2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777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777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777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777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C:\Users\777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C:\Users\777\Desktop\geometricheskie-sostavlyayushchie-ornamentov-dymkovskoj-rospi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chebnaya-sfera.ru/wp-content/uploads/2021/10/dym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kzngo.ru/images/561a0a3d84/700e9335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685" y="-386862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46554_826735780743191_417218757371308186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layer.myshared.ru/52/1340142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0573deeb0ab28d406223b078d9bfeb61/9e82ce15a6184abc4d76bd280239a5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istanciy.ucoz.net/_nw/115/89865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501222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8" descr="https://coolsen.ru/wp-content/uploads/2022/01/42-20220116_1724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coolsen.ru/wp-content/uploads/2022/01/42-20220116_1724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coolsen.ru/wp-content/uploads/2022/01/42-20220116_1724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coolsen.ru/wp-content/uploads/2022/01/42-20220116_1724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Дымковский индю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572000"/>
          </a:xfrm>
          <a:prstGeom prst="rect">
            <a:avLst/>
          </a:prstGeom>
          <a:noFill/>
        </p:spPr>
      </p:pic>
      <p:pic>
        <p:nvPicPr>
          <p:cNvPr id="2066" name="Picture 18" descr="Дымковский бара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714620"/>
            <a:ext cx="4762500" cy="4143380"/>
          </a:xfrm>
          <a:prstGeom prst="rect">
            <a:avLst/>
          </a:prstGeom>
          <a:noFill/>
        </p:spPr>
      </p:pic>
      <p:pic>
        <p:nvPicPr>
          <p:cNvPr id="1026" name="Picture 2" descr="E:\дымка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0"/>
            <a:ext cx="2428875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ytmaster.ru/wp-content/uploads/2019/04/Dyimkovskaya-igrushka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 образовательное учреждение  Денисовский «Детский сад «Солнышко»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1</cp:lastModifiedBy>
  <cp:revision>19</cp:revision>
  <dcterms:created xsi:type="dcterms:W3CDTF">2022-05-10T04:06:17Z</dcterms:created>
  <dcterms:modified xsi:type="dcterms:W3CDTF">2023-01-23T01:37:17Z</dcterms:modified>
</cp:coreProperties>
</file>