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215238" cy="1470025"/>
          </a:xfrm>
        </p:spPr>
        <p:txBody>
          <a:bodyPr>
            <a:norm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№203 КОМБИНИРОВАННОГО ВИДА»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НОВО-САВИНОВСКОГО РАЙОНА Г.КАЗАНИ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643866" cy="4714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как средство речевого развития для детей раннего возраста с 2-3 лет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«Учимся стирая»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Разработали: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Баланаева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И.Ф.,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КК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Осипова Н.И.</a:t>
            </a:r>
          </a:p>
          <a:p>
            <a:pPr algn="r"/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000240"/>
            <a:ext cx="3328982" cy="4000527"/>
          </a:xfrm>
        </p:spPr>
        <p:txBody>
          <a:bodyPr>
            <a:normAutofit/>
          </a:bodyPr>
          <a:lstStyle/>
          <a:p>
            <a:r>
              <a:rPr lang="ru-RU" dirty="0" smtClean="0"/>
              <a:t>Далее воспитатель предлагает достать вещи из машины и развесить их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Инна\Desktop\рмо ранний возраст\IMG_20201102_103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4082966" cy="573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6900882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того как вещи развешаны и высушены, воспитатель предлагает их погладить, при этом называя одежду и ее цвет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20201103_11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2500312" cy="3333749"/>
          </a:xfrm>
          <a:prstGeom prst="rect">
            <a:avLst/>
          </a:prstGeom>
        </p:spPr>
      </p:pic>
      <p:pic>
        <p:nvPicPr>
          <p:cNvPr id="6" name="Рисунок 5" descr="IMG_20201103_113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571744"/>
            <a:ext cx="3000378" cy="4000504"/>
          </a:xfrm>
          <a:prstGeom prst="rect">
            <a:avLst/>
          </a:prstGeom>
        </p:spPr>
      </p:pic>
      <p:pic>
        <p:nvPicPr>
          <p:cNvPr id="7" name="Рисунок 6" descr="IMG_20201103_113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7200" y="1785926"/>
            <a:ext cx="266108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5614998" cy="21431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20201105_104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857496"/>
            <a:ext cx="4667251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ru-RU" dirty="0" smtClean="0"/>
              <a:t>Цель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dirty="0" smtClean="0"/>
              <a:t>Закрепление знаний о цвете;</a:t>
            </a:r>
          </a:p>
          <a:p>
            <a:r>
              <a:rPr lang="ru-RU" dirty="0"/>
              <a:t>З</a:t>
            </a:r>
            <a:r>
              <a:rPr lang="ru-RU" dirty="0" smtClean="0"/>
              <a:t>акрепление о понятии «Одежда»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Инна\Desktop\рмо ранний возраст\Новая папка\IMG_20201103_11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Расширять и закреплять знания об основных цветах (красном, синем, желтом и производном зеленом), и уметь их различать;</a:t>
            </a:r>
          </a:p>
          <a:p>
            <a:r>
              <a:rPr lang="ru-RU" dirty="0" smtClean="0"/>
              <a:t>Закрепить умение различать и называть предметы одежды;</a:t>
            </a:r>
          </a:p>
          <a:p>
            <a:r>
              <a:rPr lang="ru-RU" dirty="0" smtClean="0"/>
              <a:t>Развивать мелкую моторику и координацию движений рук;</a:t>
            </a:r>
          </a:p>
          <a:p>
            <a:r>
              <a:rPr lang="ru-RU" dirty="0" smtClean="0"/>
              <a:t>Воспитывать дружелюбие, желание играть рядом.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ru-RU" dirty="0" smtClean="0"/>
              <a:t>Игрушечная стиральная машина;</a:t>
            </a:r>
          </a:p>
          <a:p>
            <a:r>
              <a:rPr lang="ru-RU" dirty="0" smtClean="0"/>
              <a:t>Наборы одежды по цветам;</a:t>
            </a:r>
          </a:p>
          <a:p>
            <a:r>
              <a:rPr lang="ru-RU" dirty="0" smtClean="0"/>
              <a:t>Корзина для белья;</a:t>
            </a:r>
          </a:p>
          <a:p>
            <a:r>
              <a:rPr lang="ru-RU" dirty="0" smtClean="0"/>
              <a:t>Кукла Марина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Инна\Desktop\рмо ранний возраст\Новая папка\IMG_20201105_104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143800" cy="426879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Игра предназначена для детей раннего и младшего дошкольного возраста. Рассчитана как на индивидуальную работу по закреплению ранее указанных понятий, так и на подгрупповую игру.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ru-RU" dirty="0" smtClean="0"/>
              <a:t>Описание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2928958"/>
          </a:xfrm>
        </p:spPr>
        <p:txBody>
          <a:bodyPr/>
          <a:lstStyle/>
          <a:p>
            <a:r>
              <a:rPr lang="ru-RU" dirty="0" smtClean="0"/>
              <a:t>К детям приходит кукла Марина и просит их о помощи, так как она за завтраком испачкала свою одежду. Детям задается вопрос: «Как мы будем помогать кукле Марине?»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Инна\Desktop\рмо ранний возраст\IMG_20201102_102154.jpg"/>
          <p:cNvPicPr>
            <a:picLocks noChangeAspect="1" noChangeArrowheads="1"/>
          </p:cNvPicPr>
          <p:nvPr/>
        </p:nvPicPr>
        <p:blipFill>
          <a:blip r:embed="rId3" cstate="print"/>
          <a:srcRect b="39871"/>
          <a:stretch>
            <a:fillRect/>
          </a:stretch>
        </p:blipFill>
        <p:spPr bwMode="auto">
          <a:xfrm>
            <a:off x="3643306" y="3842836"/>
            <a:ext cx="2286016" cy="251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928802"/>
            <a:ext cx="4714876" cy="40719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 отвечают, что нужно снять одежду и постирать ее. Воспитатель просит ребенка помочь ему снять с куклы одежду (проговаривая названия и цвет одежды)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Инна\Desktop\рмо ранний возраст\IMG_20201102_103303.jpg"/>
          <p:cNvPicPr>
            <a:picLocks noChangeAspect="1" noChangeArrowheads="1"/>
          </p:cNvPicPr>
          <p:nvPr/>
        </p:nvPicPr>
        <p:blipFill>
          <a:blip r:embed="rId3" cstate="print"/>
          <a:srcRect b="30507"/>
          <a:stretch>
            <a:fillRect/>
          </a:stretch>
        </p:blipFill>
        <p:spPr bwMode="auto">
          <a:xfrm>
            <a:off x="500034" y="857232"/>
            <a:ext cx="387422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6858048" cy="2571769"/>
          </a:xfrm>
        </p:spPr>
        <p:txBody>
          <a:bodyPr/>
          <a:lstStyle/>
          <a:p>
            <a:r>
              <a:rPr lang="ru-RU" dirty="0" smtClean="0"/>
              <a:t>Далее с детьми складываем одежду в корзину для грязного белья и потом по цветам загружаем в стиральную машину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Инна\Desktop\рмо ранний возраст\Новая папка\IMG_20201103_112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2732504" cy="3643338"/>
          </a:xfrm>
          <a:prstGeom prst="rect">
            <a:avLst/>
          </a:prstGeom>
          <a:noFill/>
        </p:spPr>
      </p:pic>
      <p:pic>
        <p:nvPicPr>
          <p:cNvPr id="6147" name="Picture 3" descr="C:\Users\Инна\Desktop\рмо ранний возраст\Новая папка\IMG_20201103_11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3496859" cy="466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071703"/>
          </a:xfrm>
        </p:spPr>
        <p:txBody>
          <a:bodyPr>
            <a:normAutofit/>
          </a:bodyPr>
          <a:lstStyle/>
          <a:p>
            <a:r>
              <a:rPr lang="ru-RU" dirty="0" smtClean="0"/>
              <a:t>Пока машина стирает загрязненную одежду, с детьми проводится беседа последующих действиях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Инна\Desktop\рмо ранний возраст\IMG_20201102_103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5572132" cy="313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278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«ДЕТСКИЙ САД №203 КОМБИНИРОВАННОГО ВИДА»  НОВО-САВИНОВСКОГО РАЙОНА Г.КАЗАНИ </vt:lpstr>
      <vt:lpstr>Цель игры:</vt:lpstr>
      <vt:lpstr>Задачи игры:</vt:lpstr>
      <vt:lpstr>Оборудование</vt:lpstr>
      <vt:lpstr>Слайд 5</vt:lpstr>
      <vt:lpstr>Описание игры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№203 КОМБИНИРОВАННОГО ВИДА»  НОВО-САВИНОВСКОГО РАЙОНА Г.КАЗАНИ</dc:title>
  <dc:creator>Инна</dc:creator>
  <cp:lastModifiedBy>User</cp:lastModifiedBy>
  <cp:revision>10</cp:revision>
  <dcterms:created xsi:type="dcterms:W3CDTF">2020-11-05T07:10:20Z</dcterms:created>
  <dcterms:modified xsi:type="dcterms:W3CDTF">2022-05-04T06:16:41Z</dcterms:modified>
</cp:coreProperties>
</file>