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1" r:id="rId3"/>
    <p:sldId id="280" r:id="rId4"/>
    <p:sldId id="257" r:id="rId5"/>
    <p:sldId id="258" r:id="rId6"/>
    <p:sldId id="259" r:id="rId7"/>
    <p:sldId id="276" r:id="rId8"/>
    <p:sldId id="277" r:id="rId9"/>
    <p:sldId id="260" r:id="rId10"/>
    <p:sldId id="261" r:id="rId11"/>
    <p:sldId id="262" r:id="rId12"/>
    <p:sldId id="279" r:id="rId13"/>
    <p:sldId id="263" r:id="rId14"/>
    <p:sldId id="264" r:id="rId15"/>
    <p:sldId id="265" r:id="rId16"/>
    <p:sldId id="266" r:id="rId17"/>
    <p:sldId id="267" r:id="rId18"/>
    <p:sldId id="269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триканова Алина" userId="8bc6a2ec0c96b103" providerId="LiveId" clId="{E1354EF4-2E41-48BB-9DB9-29AAA693D269}"/>
    <pc:docChg chg="delSld">
      <pc:chgData name="Стриканова Алина" userId="8bc6a2ec0c96b103" providerId="LiveId" clId="{E1354EF4-2E41-48BB-9DB9-29AAA693D269}" dt="2024-04-25T11:16:11.759" v="0" actId="2696"/>
      <pc:docMkLst>
        <pc:docMk/>
      </pc:docMkLst>
      <pc:sldChg chg="del">
        <pc:chgData name="Стриканова Алина" userId="8bc6a2ec0c96b103" providerId="LiveId" clId="{E1354EF4-2E41-48BB-9DB9-29AAA693D269}" dt="2024-04-25T11:16:11.759" v="0" actId="2696"/>
        <pc:sldMkLst>
          <pc:docMk/>
          <pc:sldMk cId="3995204798" sldId="278"/>
        </pc:sldMkLst>
      </pc:sldChg>
    </pc:docChg>
  </pc:docChgLst>
  <pc:docChgLst>
    <pc:chgData name="Стриканова Алина" userId="8bc6a2ec0c96b103" providerId="LiveId" clId="{20D05E2E-F307-41A3-A139-6600B3226B7F}"/>
    <pc:docChg chg="modSld modMainMaster">
      <pc:chgData name="Стриканова Алина" userId="8bc6a2ec0c96b103" providerId="LiveId" clId="{20D05E2E-F307-41A3-A139-6600B3226B7F}" dt="2024-02-06T19:01:11.104" v="2"/>
      <pc:docMkLst>
        <pc:docMk/>
      </pc:docMkLst>
      <pc:sldChg chg="modTransition">
        <pc:chgData name="Стриканова Алина" userId="8bc6a2ec0c96b103" providerId="LiveId" clId="{20D05E2E-F307-41A3-A139-6600B3226B7F}" dt="2024-02-06T19:01:11.104" v="2"/>
        <pc:sldMkLst>
          <pc:docMk/>
          <pc:sldMk cId="3844209115" sldId="257"/>
        </pc:sldMkLst>
      </pc:sldChg>
      <pc:sldChg chg="modTransition">
        <pc:chgData name="Стриканова Алина" userId="8bc6a2ec0c96b103" providerId="LiveId" clId="{20D05E2E-F307-41A3-A139-6600B3226B7F}" dt="2024-02-06T19:01:11.104" v="2"/>
        <pc:sldMkLst>
          <pc:docMk/>
          <pc:sldMk cId="4131335915" sldId="258"/>
        </pc:sldMkLst>
      </pc:sldChg>
      <pc:sldChg chg="modTransition">
        <pc:chgData name="Стриканова Алина" userId="8bc6a2ec0c96b103" providerId="LiveId" clId="{20D05E2E-F307-41A3-A139-6600B3226B7F}" dt="2024-02-06T19:01:11.104" v="2"/>
        <pc:sldMkLst>
          <pc:docMk/>
          <pc:sldMk cId="866895771" sldId="259"/>
        </pc:sldMkLst>
      </pc:sldChg>
      <pc:sldChg chg="modTransition">
        <pc:chgData name="Стриканова Алина" userId="8bc6a2ec0c96b103" providerId="LiveId" clId="{20D05E2E-F307-41A3-A139-6600B3226B7F}" dt="2024-02-06T19:01:11.104" v="2"/>
        <pc:sldMkLst>
          <pc:docMk/>
          <pc:sldMk cId="1607285226" sldId="260"/>
        </pc:sldMkLst>
      </pc:sldChg>
      <pc:sldChg chg="modTransition">
        <pc:chgData name="Стриканова Алина" userId="8bc6a2ec0c96b103" providerId="LiveId" clId="{20D05E2E-F307-41A3-A139-6600B3226B7F}" dt="2024-02-06T19:01:11.104" v="2"/>
        <pc:sldMkLst>
          <pc:docMk/>
          <pc:sldMk cId="2462478277" sldId="261"/>
        </pc:sldMkLst>
      </pc:sldChg>
      <pc:sldChg chg="modTransition">
        <pc:chgData name="Стриканова Алина" userId="8bc6a2ec0c96b103" providerId="LiveId" clId="{20D05E2E-F307-41A3-A139-6600B3226B7F}" dt="2024-02-06T19:01:11.104" v="2"/>
        <pc:sldMkLst>
          <pc:docMk/>
          <pc:sldMk cId="3596224191" sldId="262"/>
        </pc:sldMkLst>
      </pc:sldChg>
      <pc:sldChg chg="modTransition">
        <pc:chgData name="Стриканова Алина" userId="8bc6a2ec0c96b103" providerId="LiveId" clId="{20D05E2E-F307-41A3-A139-6600B3226B7F}" dt="2024-02-06T19:01:11.104" v="2"/>
        <pc:sldMkLst>
          <pc:docMk/>
          <pc:sldMk cId="3905805661" sldId="263"/>
        </pc:sldMkLst>
      </pc:sldChg>
      <pc:sldChg chg="modTransition">
        <pc:chgData name="Стриканова Алина" userId="8bc6a2ec0c96b103" providerId="LiveId" clId="{20D05E2E-F307-41A3-A139-6600B3226B7F}" dt="2024-02-06T19:01:11.104" v="2"/>
        <pc:sldMkLst>
          <pc:docMk/>
          <pc:sldMk cId="2401883664" sldId="264"/>
        </pc:sldMkLst>
      </pc:sldChg>
      <pc:sldChg chg="modTransition">
        <pc:chgData name="Стриканова Алина" userId="8bc6a2ec0c96b103" providerId="LiveId" clId="{20D05E2E-F307-41A3-A139-6600B3226B7F}" dt="2024-02-06T19:01:11.104" v="2"/>
        <pc:sldMkLst>
          <pc:docMk/>
          <pc:sldMk cId="172062821" sldId="265"/>
        </pc:sldMkLst>
      </pc:sldChg>
      <pc:sldChg chg="modTransition">
        <pc:chgData name="Стриканова Алина" userId="8bc6a2ec0c96b103" providerId="LiveId" clId="{20D05E2E-F307-41A3-A139-6600B3226B7F}" dt="2024-02-06T19:01:11.104" v="2"/>
        <pc:sldMkLst>
          <pc:docMk/>
          <pc:sldMk cId="653002216" sldId="266"/>
        </pc:sldMkLst>
      </pc:sldChg>
      <pc:sldChg chg="modTransition">
        <pc:chgData name="Стриканова Алина" userId="8bc6a2ec0c96b103" providerId="LiveId" clId="{20D05E2E-F307-41A3-A139-6600B3226B7F}" dt="2024-02-06T19:01:11.104" v="2"/>
        <pc:sldMkLst>
          <pc:docMk/>
          <pc:sldMk cId="1127284068" sldId="267"/>
        </pc:sldMkLst>
      </pc:sldChg>
      <pc:sldChg chg="modTransition">
        <pc:chgData name="Стриканова Алина" userId="8bc6a2ec0c96b103" providerId="LiveId" clId="{20D05E2E-F307-41A3-A139-6600B3226B7F}" dt="2024-02-06T19:01:11.104" v="2"/>
        <pc:sldMkLst>
          <pc:docMk/>
          <pc:sldMk cId="3960291650" sldId="269"/>
        </pc:sldMkLst>
      </pc:sldChg>
      <pc:sldChg chg="modTransition">
        <pc:chgData name="Стриканова Алина" userId="8bc6a2ec0c96b103" providerId="LiveId" clId="{20D05E2E-F307-41A3-A139-6600B3226B7F}" dt="2024-02-06T19:01:11.104" v="2"/>
        <pc:sldMkLst>
          <pc:docMk/>
          <pc:sldMk cId="4078629990" sldId="273"/>
        </pc:sldMkLst>
      </pc:sldChg>
      <pc:sldChg chg="modTransition">
        <pc:chgData name="Стриканова Алина" userId="8bc6a2ec0c96b103" providerId="LiveId" clId="{20D05E2E-F307-41A3-A139-6600B3226B7F}" dt="2024-02-06T19:01:11.104" v="2"/>
        <pc:sldMkLst>
          <pc:docMk/>
          <pc:sldMk cId="2950356782" sldId="275"/>
        </pc:sldMkLst>
      </pc:sldChg>
      <pc:sldChg chg="modTransition">
        <pc:chgData name="Стриканова Алина" userId="8bc6a2ec0c96b103" providerId="LiveId" clId="{20D05E2E-F307-41A3-A139-6600B3226B7F}" dt="2024-02-06T19:01:11.104" v="2"/>
        <pc:sldMkLst>
          <pc:docMk/>
          <pc:sldMk cId="3035656531" sldId="276"/>
        </pc:sldMkLst>
      </pc:sldChg>
      <pc:sldChg chg="modTransition">
        <pc:chgData name="Стриканова Алина" userId="8bc6a2ec0c96b103" providerId="LiveId" clId="{20D05E2E-F307-41A3-A139-6600B3226B7F}" dt="2024-02-06T19:01:11.104" v="2"/>
        <pc:sldMkLst>
          <pc:docMk/>
          <pc:sldMk cId="2313642175" sldId="277"/>
        </pc:sldMkLst>
      </pc:sldChg>
      <pc:sldChg chg="modTransition">
        <pc:chgData name="Стриканова Алина" userId="8bc6a2ec0c96b103" providerId="LiveId" clId="{20D05E2E-F307-41A3-A139-6600B3226B7F}" dt="2024-02-06T19:01:11.104" v="2"/>
        <pc:sldMkLst>
          <pc:docMk/>
          <pc:sldMk cId="3995204798" sldId="278"/>
        </pc:sldMkLst>
      </pc:sldChg>
      <pc:sldChg chg="modTransition">
        <pc:chgData name="Стриканова Алина" userId="8bc6a2ec0c96b103" providerId="LiveId" clId="{20D05E2E-F307-41A3-A139-6600B3226B7F}" dt="2024-02-06T19:01:11.104" v="2"/>
        <pc:sldMkLst>
          <pc:docMk/>
          <pc:sldMk cId="3950765548" sldId="279"/>
        </pc:sldMkLst>
      </pc:sldChg>
      <pc:sldChg chg="modTransition">
        <pc:chgData name="Стриканова Алина" userId="8bc6a2ec0c96b103" providerId="LiveId" clId="{20D05E2E-F307-41A3-A139-6600B3226B7F}" dt="2024-02-06T19:01:11.104" v="2"/>
        <pc:sldMkLst>
          <pc:docMk/>
          <pc:sldMk cId="2551865374" sldId="280"/>
        </pc:sldMkLst>
      </pc:sldChg>
      <pc:sldChg chg="modSp modTransition">
        <pc:chgData name="Стриканова Алина" userId="8bc6a2ec0c96b103" providerId="LiveId" clId="{20D05E2E-F307-41A3-A139-6600B3226B7F}" dt="2024-02-06T19:01:11.104" v="2"/>
        <pc:sldMkLst>
          <pc:docMk/>
          <pc:sldMk cId="3705142464" sldId="281"/>
        </pc:sldMkLst>
        <pc:graphicFrameChg chg="mod">
          <ac:chgData name="Стриканова Алина" userId="8bc6a2ec0c96b103" providerId="LiveId" clId="{20D05E2E-F307-41A3-A139-6600B3226B7F}" dt="2024-02-06T18:55:53.865" v="1" actId="20578"/>
          <ac:graphicFrameMkLst>
            <pc:docMk/>
            <pc:sldMk cId="3705142464" sldId="281"/>
            <ac:graphicFrameMk id="4" creationId="{BE5E59F1-9107-4209-978A-50ACC244472C}"/>
          </ac:graphicFrameMkLst>
        </pc:graphicFrameChg>
      </pc:sldChg>
      <pc:sldMasterChg chg="modTransition modSldLayout">
        <pc:chgData name="Стриканова Алина" userId="8bc6a2ec0c96b103" providerId="LiveId" clId="{20D05E2E-F307-41A3-A139-6600B3226B7F}" dt="2024-02-06T19:01:11.104" v="2"/>
        <pc:sldMasterMkLst>
          <pc:docMk/>
          <pc:sldMasterMk cId="4294317798" sldId="2147483648"/>
        </pc:sldMasterMkLst>
        <pc:sldLayoutChg chg="modTransition">
          <pc:chgData name="Стриканова Алина" userId="8bc6a2ec0c96b103" providerId="LiveId" clId="{20D05E2E-F307-41A3-A139-6600B3226B7F}" dt="2024-02-06T19:01:11.104" v="2"/>
          <pc:sldLayoutMkLst>
            <pc:docMk/>
            <pc:sldMasterMk cId="4294317798" sldId="2147483648"/>
            <pc:sldLayoutMk cId="3888721661" sldId="2147483649"/>
          </pc:sldLayoutMkLst>
        </pc:sldLayoutChg>
        <pc:sldLayoutChg chg="modTransition">
          <pc:chgData name="Стриканова Алина" userId="8bc6a2ec0c96b103" providerId="LiveId" clId="{20D05E2E-F307-41A3-A139-6600B3226B7F}" dt="2024-02-06T19:01:11.104" v="2"/>
          <pc:sldLayoutMkLst>
            <pc:docMk/>
            <pc:sldMasterMk cId="4294317798" sldId="2147483648"/>
            <pc:sldLayoutMk cId="883940858" sldId="2147483650"/>
          </pc:sldLayoutMkLst>
        </pc:sldLayoutChg>
        <pc:sldLayoutChg chg="modTransition">
          <pc:chgData name="Стриканова Алина" userId="8bc6a2ec0c96b103" providerId="LiveId" clId="{20D05E2E-F307-41A3-A139-6600B3226B7F}" dt="2024-02-06T19:01:11.104" v="2"/>
          <pc:sldLayoutMkLst>
            <pc:docMk/>
            <pc:sldMasterMk cId="4294317798" sldId="2147483648"/>
            <pc:sldLayoutMk cId="149779335" sldId="2147483651"/>
          </pc:sldLayoutMkLst>
        </pc:sldLayoutChg>
        <pc:sldLayoutChg chg="modTransition">
          <pc:chgData name="Стриканова Алина" userId="8bc6a2ec0c96b103" providerId="LiveId" clId="{20D05E2E-F307-41A3-A139-6600B3226B7F}" dt="2024-02-06T19:01:11.104" v="2"/>
          <pc:sldLayoutMkLst>
            <pc:docMk/>
            <pc:sldMasterMk cId="4294317798" sldId="2147483648"/>
            <pc:sldLayoutMk cId="818957351" sldId="2147483652"/>
          </pc:sldLayoutMkLst>
        </pc:sldLayoutChg>
        <pc:sldLayoutChg chg="modTransition">
          <pc:chgData name="Стриканова Алина" userId="8bc6a2ec0c96b103" providerId="LiveId" clId="{20D05E2E-F307-41A3-A139-6600B3226B7F}" dt="2024-02-06T19:01:11.104" v="2"/>
          <pc:sldLayoutMkLst>
            <pc:docMk/>
            <pc:sldMasterMk cId="4294317798" sldId="2147483648"/>
            <pc:sldLayoutMk cId="1581621690" sldId="2147483653"/>
          </pc:sldLayoutMkLst>
        </pc:sldLayoutChg>
        <pc:sldLayoutChg chg="modTransition">
          <pc:chgData name="Стриканова Алина" userId="8bc6a2ec0c96b103" providerId="LiveId" clId="{20D05E2E-F307-41A3-A139-6600B3226B7F}" dt="2024-02-06T19:01:11.104" v="2"/>
          <pc:sldLayoutMkLst>
            <pc:docMk/>
            <pc:sldMasterMk cId="4294317798" sldId="2147483648"/>
            <pc:sldLayoutMk cId="1466280662" sldId="2147483654"/>
          </pc:sldLayoutMkLst>
        </pc:sldLayoutChg>
        <pc:sldLayoutChg chg="modTransition">
          <pc:chgData name="Стриканова Алина" userId="8bc6a2ec0c96b103" providerId="LiveId" clId="{20D05E2E-F307-41A3-A139-6600B3226B7F}" dt="2024-02-06T19:01:11.104" v="2"/>
          <pc:sldLayoutMkLst>
            <pc:docMk/>
            <pc:sldMasterMk cId="4294317798" sldId="2147483648"/>
            <pc:sldLayoutMk cId="1066290707" sldId="2147483655"/>
          </pc:sldLayoutMkLst>
        </pc:sldLayoutChg>
        <pc:sldLayoutChg chg="modTransition">
          <pc:chgData name="Стриканова Алина" userId="8bc6a2ec0c96b103" providerId="LiveId" clId="{20D05E2E-F307-41A3-A139-6600B3226B7F}" dt="2024-02-06T19:01:11.104" v="2"/>
          <pc:sldLayoutMkLst>
            <pc:docMk/>
            <pc:sldMasterMk cId="4294317798" sldId="2147483648"/>
            <pc:sldLayoutMk cId="3887888433" sldId="2147483656"/>
          </pc:sldLayoutMkLst>
        </pc:sldLayoutChg>
        <pc:sldLayoutChg chg="modTransition">
          <pc:chgData name="Стриканова Алина" userId="8bc6a2ec0c96b103" providerId="LiveId" clId="{20D05E2E-F307-41A3-A139-6600B3226B7F}" dt="2024-02-06T19:01:11.104" v="2"/>
          <pc:sldLayoutMkLst>
            <pc:docMk/>
            <pc:sldMasterMk cId="4294317798" sldId="2147483648"/>
            <pc:sldLayoutMk cId="1571618192" sldId="2147483657"/>
          </pc:sldLayoutMkLst>
        </pc:sldLayoutChg>
        <pc:sldLayoutChg chg="modTransition">
          <pc:chgData name="Стриканова Алина" userId="8bc6a2ec0c96b103" providerId="LiveId" clId="{20D05E2E-F307-41A3-A139-6600B3226B7F}" dt="2024-02-06T19:01:11.104" v="2"/>
          <pc:sldLayoutMkLst>
            <pc:docMk/>
            <pc:sldMasterMk cId="4294317798" sldId="2147483648"/>
            <pc:sldLayoutMk cId="4280950944" sldId="2147483658"/>
          </pc:sldLayoutMkLst>
        </pc:sldLayoutChg>
        <pc:sldLayoutChg chg="modTransition">
          <pc:chgData name="Стриканова Алина" userId="8bc6a2ec0c96b103" providerId="LiveId" clId="{20D05E2E-F307-41A3-A139-6600B3226B7F}" dt="2024-02-06T19:01:11.104" v="2"/>
          <pc:sldLayoutMkLst>
            <pc:docMk/>
            <pc:sldMasterMk cId="4294317798" sldId="2147483648"/>
            <pc:sldLayoutMk cId="2298998414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2736AD-E7BE-40CF-B50C-8F98906EB9F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1E1FD7F-FE92-4A3A-A27E-45F35772CDC8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Найти</a:t>
          </a:r>
          <a:r>
            <a:rPr lang="ru-RU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новые решения по профориентации детей старшего дошкольного возраста;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0CF8B-6E10-4B7E-8E89-7CCD475425BE}" type="parTrans" cxnId="{C14A8904-CCD8-4D7C-9495-DE829F7C4B88}">
      <dgm:prSet/>
      <dgm:spPr/>
      <dgm:t>
        <a:bodyPr/>
        <a:lstStyle/>
        <a:p>
          <a:endParaRPr lang="ru-RU"/>
        </a:p>
      </dgm:t>
    </dgm:pt>
    <dgm:pt modelId="{E1837C62-5C87-4C7E-B8F4-F03834379FEB}" type="sibTrans" cxnId="{C14A8904-CCD8-4D7C-9495-DE829F7C4B88}">
      <dgm:prSet/>
      <dgm:spPr/>
      <dgm:t>
        <a:bodyPr/>
        <a:lstStyle/>
        <a:p>
          <a:endParaRPr lang="ru-RU"/>
        </a:p>
      </dgm:t>
    </dgm:pt>
    <dgm:pt modelId="{9A44268E-5C30-4D77-B29E-5AF79512C4A9}">
      <dgm:prSet phldrT="[Текст]" custT="1"/>
      <dgm:spPr/>
      <dgm:t>
        <a:bodyPr/>
        <a:lstStyle/>
        <a:p>
          <a:pPr algn="just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Повысить уровень знаний у</a:t>
          </a:r>
          <a:r>
            <a:rPr lang="ru-RU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детей старшего дошкольного возраста о мире профессий посредством использования в работе современных образовательных технологий;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1C1056EA-6278-4058-9099-3084E804DDCF}" type="parTrans" cxnId="{DF490123-2736-4ACF-874F-8143ECB53615}">
      <dgm:prSet/>
      <dgm:spPr/>
      <dgm:t>
        <a:bodyPr/>
        <a:lstStyle/>
        <a:p>
          <a:endParaRPr lang="ru-RU"/>
        </a:p>
      </dgm:t>
    </dgm:pt>
    <dgm:pt modelId="{65083B8F-8466-40A8-9FF4-851CC32D4A91}" type="sibTrans" cxnId="{DF490123-2736-4ACF-874F-8143ECB53615}">
      <dgm:prSet/>
      <dgm:spPr/>
      <dgm:t>
        <a:bodyPr/>
        <a:lstStyle/>
        <a:p>
          <a:endParaRPr lang="ru-RU"/>
        </a:p>
      </dgm:t>
    </dgm:pt>
    <dgm:pt modelId="{1B513439-C3F1-464C-9BE3-9434BA3AC13F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создать все необходимые условия для ознакомления детей с миром профессий в группе ДОУ.</a:t>
          </a:r>
        </a:p>
      </dgm:t>
    </dgm:pt>
    <dgm:pt modelId="{C1D21DEB-59F0-46AE-99F3-1EDAEF67D581}" type="parTrans" cxnId="{EB088CB5-FF29-40ED-9FED-3332B7CCBADD}">
      <dgm:prSet/>
      <dgm:spPr/>
      <dgm:t>
        <a:bodyPr/>
        <a:lstStyle/>
        <a:p>
          <a:endParaRPr lang="ru-RU"/>
        </a:p>
      </dgm:t>
    </dgm:pt>
    <dgm:pt modelId="{FC20AE94-A261-42FC-96C5-007BA4175DB0}" type="sibTrans" cxnId="{EB088CB5-FF29-40ED-9FED-3332B7CCBADD}">
      <dgm:prSet/>
      <dgm:spPr/>
      <dgm:t>
        <a:bodyPr/>
        <a:lstStyle/>
        <a:p>
          <a:endParaRPr lang="ru-RU"/>
        </a:p>
      </dgm:t>
    </dgm:pt>
    <dgm:pt modelId="{38421436-3461-4E44-A7EB-53390E3947B1}" type="pres">
      <dgm:prSet presAssocID="{E02736AD-E7BE-40CF-B50C-8F98906EB9FB}" presName="Name0" presStyleCnt="0">
        <dgm:presLayoutVars>
          <dgm:chMax val="7"/>
          <dgm:chPref val="7"/>
          <dgm:dir/>
        </dgm:presLayoutVars>
      </dgm:prSet>
      <dgm:spPr/>
    </dgm:pt>
    <dgm:pt modelId="{203F2D39-9ED9-4014-B338-0F905179C5DF}" type="pres">
      <dgm:prSet presAssocID="{E02736AD-E7BE-40CF-B50C-8F98906EB9FB}" presName="Name1" presStyleCnt="0"/>
      <dgm:spPr/>
    </dgm:pt>
    <dgm:pt modelId="{5F2B6191-D8BD-41B3-8872-7E5AC92523A1}" type="pres">
      <dgm:prSet presAssocID="{E02736AD-E7BE-40CF-B50C-8F98906EB9FB}" presName="cycle" presStyleCnt="0"/>
      <dgm:spPr/>
    </dgm:pt>
    <dgm:pt modelId="{FDFF8885-3C95-47EB-A78C-76E7933DAF58}" type="pres">
      <dgm:prSet presAssocID="{E02736AD-E7BE-40CF-B50C-8F98906EB9FB}" presName="srcNode" presStyleLbl="node1" presStyleIdx="0" presStyleCnt="3"/>
      <dgm:spPr/>
    </dgm:pt>
    <dgm:pt modelId="{DE6D7890-CA06-4E2B-9BA8-8D9DFE24D369}" type="pres">
      <dgm:prSet presAssocID="{E02736AD-E7BE-40CF-B50C-8F98906EB9FB}" presName="conn" presStyleLbl="parChTrans1D2" presStyleIdx="0" presStyleCnt="1"/>
      <dgm:spPr/>
    </dgm:pt>
    <dgm:pt modelId="{733B0AF6-5348-46B9-ACB9-C9F8FFC8B831}" type="pres">
      <dgm:prSet presAssocID="{E02736AD-E7BE-40CF-B50C-8F98906EB9FB}" presName="extraNode" presStyleLbl="node1" presStyleIdx="0" presStyleCnt="3"/>
      <dgm:spPr/>
    </dgm:pt>
    <dgm:pt modelId="{BADC8F7B-AEE0-47DB-AFC3-B385D385F6BB}" type="pres">
      <dgm:prSet presAssocID="{E02736AD-E7BE-40CF-B50C-8F98906EB9FB}" presName="dstNode" presStyleLbl="node1" presStyleIdx="0" presStyleCnt="3"/>
      <dgm:spPr/>
    </dgm:pt>
    <dgm:pt modelId="{86AE03D9-908D-4CBF-BEF5-2114899E40E4}" type="pres">
      <dgm:prSet presAssocID="{61E1FD7F-FE92-4A3A-A27E-45F35772CDC8}" presName="text_1" presStyleLbl="node1" presStyleIdx="0" presStyleCnt="3" custScaleY="125019">
        <dgm:presLayoutVars>
          <dgm:bulletEnabled val="1"/>
        </dgm:presLayoutVars>
      </dgm:prSet>
      <dgm:spPr/>
    </dgm:pt>
    <dgm:pt modelId="{D1268300-BF28-4EF2-B35A-8949D78531FF}" type="pres">
      <dgm:prSet presAssocID="{61E1FD7F-FE92-4A3A-A27E-45F35772CDC8}" presName="accent_1" presStyleCnt="0"/>
      <dgm:spPr/>
    </dgm:pt>
    <dgm:pt modelId="{D37921C4-51CA-4D71-8246-85A02F1E62E9}" type="pres">
      <dgm:prSet presAssocID="{61E1FD7F-FE92-4A3A-A27E-45F35772CDC8}" presName="accentRepeatNode" presStyleLbl="solidFgAcc1" presStyleIdx="0" presStyleCnt="3"/>
      <dgm:spPr/>
    </dgm:pt>
    <dgm:pt modelId="{88C3D255-B9AF-499D-9B6A-333A37FA3F3A}" type="pres">
      <dgm:prSet presAssocID="{9A44268E-5C30-4D77-B29E-5AF79512C4A9}" presName="text_2" presStyleLbl="node1" presStyleIdx="1" presStyleCnt="3" custScaleY="113645">
        <dgm:presLayoutVars>
          <dgm:bulletEnabled val="1"/>
        </dgm:presLayoutVars>
      </dgm:prSet>
      <dgm:spPr/>
    </dgm:pt>
    <dgm:pt modelId="{7F95E598-0008-4630-AB65-B952A40A6AC4}" type="pres">
      <dgm:prSet presAssocID="{9A44268E-5C30-4D77-B29E-5AF79512C4A9}" presName="accent_2" presStyleCnt="0"/>
      <dgm:spPr/>
    </dgm:pt>
    <dgm:pt modelId="{CCA035BE-5D2E-49C3-A2BD-93F1D25FC561}" type="pres">
      <dgm:prSet presAssocID="{9A44268E-5C30-4D77-B29E-5AF79512C4A9}" presName="accentRepeatNode" presStyleLbl="solidFgAcc1" presStyleIdx="1" presStyleCnt="3"/>
      <dgm:spPr/>
    </dgm:pt>
    <dgm:pt modelId="{D7F9BA9B-ABBD-4F53-B3C6-F473CCBFC75B}" type="pres">
      <dgm:prSet presAssocID="{1B513439-C3F1-464C-9BE3-9434BA3AC13F}" presName="text_3" presStyleLbl="node1" presStyleIdx="2" presStyleCnt="3" custScaleY="93529">
        <dgm:presLayoutVars>
          <dgm:bulletEnabled val="1"/>
        </dgm:presLayoutVars>
      </dgm:prSet>
      <dgm:spPr/>
    </dgm:pt>
    <dgm:pt modelId="{9CEDC85E-F43E-46B5-9AA9-7A5F3055052B}" type="pres">
      <dgm:prSet presAssocID="{1B513439-C3F1-464C-9BE3-9434BA3AC13F}" presName="accent_3" presStyleCnt="0"/>
      <dgm:spPr/>
    </dgm:pt>
    <dgm:pt modelId="{CB112734-6295-4D50-806B-73137C5A439B}" type="pres">
      <dgm:prSet presAssocID="{1B513439-C3F1-464C-9BE3-9434BA3AC13F}" presName="accentRepeatNode" presStyleLbl="solidFgAcc1" presStyleIdx="2" presStyleCnt="3"/>
      <dgm:spPr/>
    </dgm:pt>
  </dgm:ptLst>
  <dgm:cxnLst>
    <dgm:cxn modelId="{C14A8904-CCD8-4D7C-9495-DE829F7C4B88}" srcId="{E02736AD-E7BE-40CF-B50C-8F98906EB9FB}" destId="{61E1FD7F-FE92-4A3A-A27E-45F35772CDC8}" srcOrd="0" destOrd="0" parTransId="{2E10CF8B-6E10-4B7E-8E89-7CCD475425BE}" sibTransId="{E1837C62-5C87-4C7E-B8F4-F03834379FEB}"/>
    <dgm:cxn modelId="{13FD030A-7419-42A7-BD78-B92788E36E0C}" type="presOf" srcId="{9A44268E-5C30-4D77-B29E-5AF79512C4A9}" destId="{88C3D255-B9AF-499D-9B6A-333A37FA3F3A}" srcOrd="0" destOrd="0" presId="urn:microsoft.com/office/officeart/2008/layout/VerticalCurvedList"/>
    <dgm:cxn modelId="{DF490123-2736-4ACF-874F-8143ECB53615}" srcId="{E02736AD-E7BE-40CF-B50C-8F98906EB9FB}" destId="{9A44268E-5C30-4D77-B29E-5AF79512C4A9}" srcOrd="1" destOrd="0" parTransId="{1C1056EA-6278-4058-9099-3084E804DDCF}" sibTransId="{65083B8F-8466-40A8-9FF4-851CC32D4A91}"/>
    <dgm:cxn modelId="{8B4DF67C-F97D-48F1-8589-B9BA21DBAF1A}" type="presOf" srcId="{E1837C62-5C87-4C7E-B8F4-F03834379FEB}" destId="{DE6D7890-CA06-4E2B-9BA8-8D9DFE24D369}" srcOrd="0" destOrd="0" presId="urn:microsoft.com/office/officeart/2008/layout/VerticalCurvedList"/>
    <dgm:cxn modelId="{028F49A3-1A3B-4AF7-B4D9-952376A070B6}" type="presOf" srcId="{1B513439-C3F1-464C-9BE3-9434BA3AC13F}" destId="{D7F9BA9B-ABBD-4F53-B3C6-F473CCBFC75B}" srcOrd="0" destOrd="0" presId="urn:microsoft.com/office/officeart/2008/layout/VerticalCurvedList"/>
    <dgm:cxn modelId="{EB088CB5-FF29-40ED-9FED-3332B7CCBADD}" srcId="{E02736AD-E7BE-40CF-B50C-8F98906EB9FB}" destId="{1B513439-C3F1-464C-9BE3-9434BA3AC13F}" srcOrd="2" destOrd="0" parTransId="{C1D21DEB-59F0-46AE-99F3-1EDAEF67D581}" sibTransId="{FC20AE94-A261-42FC-96C5-007BA4175DB0}"/>
    <dgm:cxn modelId="{5F69EFD0-587A-4AD2-A762-8068300E39DB}" type="presOf" srcId="{61E1FD7F-FE92-4A3A-A27E-45F35772CDC8}" destId="{86AE03D9-908D-4CBF-BEF5-2114899E40E4}" srcOrd="0" destOrd="0" presId="urn:microsoft.com/office/officeart/2008/layout/VerticalCurvedList"/>
    <dgm:cxn modelId="{172FA7F6-AFA0-4560-9C44-D2001F3D6C69}" type="presOf" srcId="{E02736AD-E7BE-40CF-B50C-8F98906EB9FB}" destId="{38421436-3461-4E44-A7EB-53390E3947B1}" srcOrd="0" destOrd="0" presId="urn:microsoft.com/office/officeart/2008/layout/VerticalCurvedList"/>
    <dgm:cxn modelId="{07C302AB-6371-4C3A-8C23-EAD4AADE181C}" type="presParOf" srcId="{38421436-3461-4E44-A7EB-53390E3947B1}" destId="{203F2D39-9ED9-4014-B338-0F905179C5DF}" srcOrd="0" destOrd="0" presId="urn:microsoft.com/office/officeart/2008/layout/VerticalCurvedList"/>
    <dgm:cxn modelId="{A6404584-B022-4480-A196-46FC748B7819}" type="presParOf" srcId="{203F2D39-9ED9-4014-B338-0F905179C5DF}" destId="{5F2B6191-D8BD-41B3-8872-7E5AC92523A1}" srcOrd="0" destOrd="0" presId="urn:microsoft.com/office/officeart/2008/layout/VerticalCurvedList"/>
    <dgm:cxn modelId="{95F42D15-737F-498C-A86B-A686942A8FCD}" type="presParOf" srcId="{5F2B6191-D8BD-41B3-8872-7E5AC92523A1}" destId="{FDFF8885-3C95-47EB-A78C-76E7933DAF58}" srcOrd="0" destOrd="0" presId="urn:microsoft.com/office/officeart/2008/layout/VerticalCurvedList"/>
    <dgm:cxn modelId="{2AACCADF-94C8-498B-8D52-25CAEF2E418A}" type="presParOf" srcId="{5F2B6191-D8BD-41B3-8872-7E5AC92523A1}" destId="{DE6D7890-CA06-4E2B-9BA8-8D9DFE24D369}" srcOrd="1" destOrd="0" presId="urn:microsoft.com/office/officeart/2008/layout/VerticalCurvedList"/>
    <dgm:cxn modelId="{E57F46BE-4126-4802-B5EF-3B4FEAAEE053}" type="presParOf" srcId="{5F2B6191-D8BD-41B3-8872-7E5AC92523A1}" destId="{733B0AF6-5348-46B9-ACB9-C9F8FFC8B831}" srcOrd="2" destOrd="0" presId="urn:microsoft.com/office/officeart/2008/layout/VerticalCurvedList"/>
    <dgm:cxn modelId="{5C1B2CBD-022D-43EE-BB17-3DA4F641D99B}" type="presParOf" srcId="{5F2B6191-D8BD-41B3-8872-7E5AC92523A1}" destId="{BADC8F7B-AEE0-47DB-AFC3-B385D385F6BB}" srcOrd="3" destOrd="0" presId="urn:microsoft.com/office/officeart/2008/layout/VerticalCurvedList"/>
    <dgm:cxn modelId="{3FCE4C67-3CE8-438C-9785-C039FE191F1A}" type="presParOf" srcId="{203F2D39-9ED9-4014-B338-0F905179C5DF}" destId="{86AE03D9-908D-4CBF-BEF5-2114899E40E4}" srcOrd="1" destOrd="0" presId="urn:microsoft.com/office/officeart/2008/layout/VerticalCurvedList"/>
    <dgm:cxn modelId="{0CEE8B9F-9170-400A-A3D1-0BC0D2723962}" type="presParOf" srcId="{203F2D39-9ED9-4014-B338-0F905179C5DF}" destId="{D1268300-BF28-4EF2-B35A-8949D78531FF}" srcOrd="2" destOrd="0" presId="urn:microsoft.com/office/officeart/2008/layout/VerticalCurvedList"/>
    <dgm:cxn modelId="{3B14C369-1070-4617-B41A-4B8FD198730C}" type="presParOf" srcId="{D1268300-BF28-4EF2-B35A-8949D78531FF}" destId="{D37921C4-51CA-4D71-8246-85A02F1E62E9}" srcOrd="0" destOrd="0" presId="urn:microsoft.com/office/officeart/2008/layout/VerticalCurvedList"/>
    <dgm:cxn modelId="{DA32EF3B-FDA9-4C77-B720-083AB4102FAF}" type="presParOf" srcId="{203F2D39-9ED9-4014-B338-0F905179C5DF}" destId="{88C3D255-B9AF-499D-9B6A-333A37FA3F3A}" srcOrd="3" destOrd="0" presId="urn:microsoft.com/office/officeart/2008/layout/VerticalCurvedList"/>
    <dgm:cxn modelId="{CDA8C0F0-906F-4E3B-AD6D-CFB02A8CAC80}" type="presParOf" srcId="{203F2D39-9ED9-4014-B338-0F905179C5DF}" destId="{7F95E598-0008-4630-AB65-B952A40A6AC4}" srcOrd="4" destOrd="0" presId="urn:microsoft.com/office/officeart/2008/layout/VerticalCurvedList"/>
    <dgm:cxn modelId="{100C70F2-5EBE-44EB-B627-F700740F935C}" type="presParOf" srcId="{7F95E598-0008-4630-AB65-B952A40A6AC4}" destId="{CCA035BE-5D2E-49C3-A2BD-93F1D25FC561}" srcOrd="0" destOrd="0" presId="urn:microsoft.com/office/officeart/2008/layout/VerticalCurvedList"/>
    <dgm:cxn modelId="{7517AF5F-F83A-412F-ACE9-C63CF06739F6}" type="presParOf" srcId="{203F2D39-9ED9-4014-B338-0F905179C5DF}" destId="{D7F9BA9B-ABBD-4F53-B3C6-F473CCBFC75B}" srcOrd="5" destOrd="0" presId="urn:microsoft.com/office/officeart/2008/layout/VerticalCurvedList"/>
    <dgm:cxn modelId="{0EEDC281-94C1-4922-9320-1D0D8A75DF5A}" type="presParOf" srcId="{203F2D39-9ED9-4014-B338-0F905179C5DF}" destId="{9CEDC85E-F43E-46B5-9AA9-7A5F3055052B}" srcOrd="6" destOrd="0" presId="urn:microsoft.com/office/officeart/2008/layout/VerticalCurvedList"/>
    <dgm:cxn modelId="{1340CA51-91B9-446E-8450-BD8AFAB3ACD9}" type="presParOf" srcId="{9CEDC85E-F43E-46B5-9AA9-7A5F3055052B}" destId="{CB112734-6295-4D50-806B-73137C5A43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CA7942-7558-452F-8131-F25EBC394AA4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75AFF51-E7A5-4659-909A-B16C7AC8FC6F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Современная образовательная технология «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сторителлинг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»;</a:t>
          </a:r>
        </a:p>
      </dgm:t>
    </dgm:pt>
    <dgm:pt modelId="{AEEED87B-D475-4731-9272-BB3F44A0B429}" type="parTrans" cxnId="{8D28D97A-8784-42A1-8266-CAC94D8C6544}">
      <dgm:prSet/>
      <dgm:spPr/>
      <dgm:t>
        <a:bodyPr/>
        <a:lstStyle/>
        <a:p>
          <a:endParaRPr lang="ru-RU"/>
        </a:p>
      </dgm:t>
    </dgm:pt>
    <dgm:pt modelId="{5765A7BA-E463-496A-B5C1-1BF643CAE38A}" type="sibTrans" cxnId="{8D28D97A-8784-42A1-8266-CAC94D8C6544}">
      <dgm:prSet/>
      <dgm:spPr/>
      <dgm:t>
        <a:bodyPr/>
        <a:lstStyle/>
        <a:p>
          <a:endParaRPr lang="ru-RU"/>
        </a:p>
      </dgm:t>
    </dgm:pt>
    <dgm:pt modelId="{C6B9277C-3394-4480-B1D3-FF0EBBB28258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визуализации информации «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кроссенс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»;</a:t>
          </a:r>
        </a:p>
      </dgm:t>
    </dgm:pt>
    <dgm:pt modelId="{45E074FF-6C89-4E0C-BF76-A28A99423331}" type="parTrans" cxnId="{C804F1C0-562F-4B3A-9BD3-3A8497616F35}">
      <dgm:prSet/>
      <dgm:spPr/>
      <dgm:t>
        <a:bodyPr/>
        <a:lstStyle/>
        <a:p>
          <a:endParaRPr lang="ru-RU"/>
        </a:p>
      </dgm:t>
    </dgm:pt>
    <dgm:pt modelId="{5B3E0B03-5674-49FD-8B88-13F220ED8211}" type="sibTrans" cxnId="{C804F1C0-562F-4B3A-9BD3-3A8497616F35}">
      <dgm:prSet/>
      <dgm:spPr/>
      <dgm:t>
        <a:bodyPr/>
        <a:lstStyle/>
        <a:p>
          <a:endParaRPr lang="ru-RU"/>
        </a:p>
      </dgm:t>
    </dgm:pt>
    <dgm:pt modelId="{12BB6976-AE55-4DCE-B847-91674606871D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ИКТ-оборудования в воспитательно-образовательном процессе</a:t>
          </a:r>
        </a:p>
      </dgm:t>
    </dgm:pt>
    <dgm:pt modelId="{D296148F-D4EA-4AD1-81DB-E70C0FCDDBFA}" type="parTrans" cxnId="{5223F07E-D7B1-4E37-8AD5-7A69C48AAAB5}">
      <dgm:prSet/>
      <dgm:spPr/>
      <dgm:t>
        <a:bodyPr/>
        <a:lstStyle/>
        <a:p>
          <a:endParaRPr lang="ru-RU"/>
        </a:p>
      </dgm:t>
    </dgm:pt>
    <dgm:pt modelId="{AA1453F8-F4D9-4636-9DDE-B4E5EECDCB13}" type="sibTrans" cxnId="{5223F07E-D7B1-4E37-8AD5-7A69C48AAAB5}">
      <dgm:prSet/>
      <dgm:spPr/>
      <dgm:t>
        <a:bodyPr/>
        <a:lstStyle/>
        <a:p>
          <a:endParaRPr lang="ru-RU"/>
        </a:p>
      </dgm:t>
    </dgm:pt>
    <dgm:pt modelId="{58D8205F-EB8D-498A-B32E-D89211F9BE50}" type="pres">
      <dgm:prSet presAssocID="{62CA7942-7558-452F-8131-F25EBC394AA4}" presName="linear" presStyleCnt="0">
        <dgm:presLayoutVars>
          <dgm:dir/>
          <dgm:animLvl val="lvl"/>
          <dgm:resizeHandles val="exact"/>
        </dgm:presLayoutVars>
      </dgm:prSet>
      <dgm:spPr/>
    </dgm:pt>
    <dgm:pt modelId="{767CBB1C-B891-4475-A2BD-0F5B9408E46A}" type="pres">
      <dgm:prSet presAssocID="{F75AFF51-E7A5-4659-909A-B16C7AC8FC6F}" presName="parentLin" presStyleCnt="0"/>
      <dgm:spPr/>
    </dgm:pt>
    <dgm:pt modelId="{06F672C8-0508-403F-9AA1-485645DA4A0B}" type="pres">
      <dgm:prSet presAssocID="{F75AFF51-E7A5-4659-909A-B16C7AC8FC6F}" presName="parentLeftMargin" presStyleLbl="node1" presStyleIdx="0" presStyleCnt="3"/>
      <dgm:spPr/>
    </dgm:pt>
    <dgm:pt modelId="{732F22D2-DC1B-4D9D-9E26-B459328CD657}" type="pres">
      <dgm:prSet presAssocID="{F75AFF51-E7A5-4659-909A-B16C7AC8FC6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1A2BD2-D4E2-4A03-A687-C1F0064DCCD8}" type="pres">
      <dgm:prSet presAssocID="{F75AFF51-E7A5-4659-909A-B16C7AC8FC6F}" presName="negativeSpace" presStyleCnt="0"/>
      <dgm:spPr/>
    </dgm:pt>
    <dgm:pt modelId="{CC2A8050-BB94-4F56-B513-E62E0DC19720}" type="pres">
      <dgm:prSet presAssocID="{F75AFF51-E7A5-4659-909A-B16C7AC8FC6F}" presName="childText" presStyleLbl="conFgAcc1" presStyleIdx="0" presStyleCnt="3">
        <dgm:presLayoutVars>
          <dgm:bulletEnabled val="1"/>
        </dgm:presLayoutVars>
      </dgm:prSet>
      <dgm:spPr/>
    </dgm:pt>
    <dgm:pt modelId="{E5B3CA7B-EA81-4BA2-91FB-3E5E2F7A7D39}" type="pres">
      <dgm:prSet presAssocID="{5765A7BA-E463-496A-B5C1-1BF643CAE38A}" presName="spaceBetweenRectangles" presStyleCnt="0"/>
      <dgm:spPr/>
    </dgm:pt>
    <dgm:pt modelId="{D96894FD-FFDA-4A9A-9C9E-6A2D5B89E608}" type="pres">
      <dgm:prSet presAssocID="{C6B9277C-3394-4480-B1D3-FF0EBBB28258}" presName="parentLin" presStyleCnt="0"/>
      <dgm:spPr/>
    </dgm:pt>
    <dgm:pt modelId="{43F2C982-D87F-4810-B893-48380AF5B2AC}" type="pres">
      <dgm:prSet presAssocID="{C6B9277C-3394-4480-B1D3-FF0EBBB28258}" presName="parentLeftMargin" presStyleLbl="node1" presStyleIdx="0" presStyleCnt="3"/>
      <dgm:spPr/>
    </dgm:pt>
    <dgm:pt modelId="{5824B893-7615-4FED-B62F-6AD508FD29B1}" type="pres">
      <dgm:prSet presAssocID="{C6B9277C-3394-4480-B1D3-FF0EBBB2825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BEF555E-C22F-407D-880B-19871B883901}" type="pres">
      <dgm:prSet presAssocID="{C6B9277C-3394-4480-B1D3-FF0EBBB28258}" presName="negativeSpace" presStyleCnt="0"/>
      <dgm:spPr/>
    </dgm:pt>
    <dgm:pt modelId="{11B48846-5604-45A7-A117-BED0177EE448}" type="pres">
      <dgm:prSet presAssocID="{C6B9277C-3394-4480-B1D3-FF0EBBB28258}" presName="childText" presStyleLbl="conFgAcc1" presStyleIdx="1" presStyleCnt="3">
        <dgm:presLayoutVars>
          <dgm:bulletEnabled val="1"/>
        </dgm:presLayoutVars>
      </dgm:prSet>
      <dgm:spPr/>
    </dgm:pt>
    <dgm:pt modelId="{A3C968F8-D2C5-444F-B0EC-98B37279460B}" type="pres">
      <dgm:prSet presAssocID="{5B3E0B03-5674-49FD-8B88-13F220ED8211}" presName="spaceBetweenRectangles" presStyleCnt="0"/>
      <dgm:spPr/>
    </dgm:pt>
    <dgm:pt modelId="{AF914A57-DA7B-4EE8-B2AE-164E03EE0DFA}" type="pres">
      <dgm:prSet presAssocID="{12BB6976-AE55-4DCE-B847-91674606871D}" presName="parentLin" presStyleCnt="0"/>
      <dgm:spPr/>
    </dgm:pt>
    <dgm:pt modelId="{CC1D8239-811C-4F3A-A972-AD8FD222BEA2}" type="pres">
      <dgm:prSet presAssocID="{12BB6976-AE55-4DCE-B847-91674606871D}" presName="parentLeftMargin" presStyleLbl="node1" presStyleIdx="1" presStyleCnt="3"/>
      <dgm:spPr/>
    </dgm:pt>
    <dgm:pt modelId="{4C373773-54A3-4048-9BFE-3BCD146AAB4B}" type="pres">
      <dgm:prSet presAssocID="{12BB6976-AE55-4DCE-B847-91674606871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2D5211D-08B4-4CDB-9D8F-DE055A0E07F5}" type="pres">
      <dgm:prSet presAssocID="{12BB6976-AE55-4DCE-B847-91674606871D}" presName="negativeSpace" presStyleCnt="0"/>
      <dgm:spPr/>
    </dgm:pt>
    <dgm:pt modelId="{38EC9603-D2BD-460E-AF95-2D90FD650DC3}" type="pres">
      <dgm:prSet presAssocID="{12BB6976-AE55-4DCE-B847-91674606871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6636F61-4042-4DB3-8E8A-892E0168A961}" type="presOf" srcId="{62CA7942-7558-452F-8131-F25EBC394AA4}" destId="{58D8205F-EB8D-498A-B32E-D89211F9BE50}" srcOrd="0" destOrd="0" presId="urn:microsoft.com/office/officeart/2005/8/layout/list1"/>
    <dgm:cxn modelId="{5ECB2545-E528-4484-8339-8C723EC9251E}" type="presOf" srcId="{F75AFF51-E7A5-4659-909A-B16C7AC8FC6F}" destId="{06F672C8-0508-403F-9AA1-485645DA4A0B}" srcOrd="0" destOrd="0" presId="urn:microsoft.com/office/officeart/2005/8/layout/list1"/>
    <dgm:cxn modelId="{8D28D97A-8784-42A1-8266-CAC94D8C6544}" srcId="{62CA7942-7558-452F-8131-F25EBC394AA4}" destId="{F75AFF51-E7A5-4659-909A-B16C7AC8FC6F}" srcOrd="0" destOrd="0" parTransId="{AEEED87B-D475-4731-9272-BB3F44A0B429}" sibTransId="{5765A7BA-E463-496A-B5C1-1BF643CAE38A}"/>
    <dgm:cxn modelId="{48F0187D-D37A-4D60-B4FE-CBC6513F459D}" type="presOf" srcId="{12BB6976-AE55-4DCE-B847-91674606871D}" destId="{CC1D8239-811C-4F3A-A972-AD8FD222BEA2}" srcOrd="0" destOrd="0" presId="urn:microsoft.com/office/officeart/2005/8/layout/list1"/>
    <dgm:cxn modelId="{5223F07E-D7B1-4E37-8AD5-7A69C48AAAB5}" srcId="{62CA7942-7558-452F-8131-F25EBC394AA4}" destId="{12BB6976-AE55-4DCE-B847-91674606871D}" srcOrd="2" destOrd="0" parTransId="{D296148F-D4EA-4AD1-81DB-E70C0FCDDBFA}" sibTransId="{AA1453F8-F4D9-4636-9DDE-B4E5EECDCB13}"/>
    <dgm:cxn modelId="{B722B183-9477-4FB5-851B-994115BFA9FC}" type="presOf" srcId="{12BB6976-AE55-4DCE-B847-91674606871D}" destId="{4C373773-54A3-4048-9BFE-3BCD146AAB4B}" srcOrd="1" destOrd="0" presId="urn:microsoft.com/office/officeart/2005/8/layout/list1"/>
    <dgm:cxn modelId="{10B4FAB3-7F74-4FAD-8C32-F4E0B9501351}" type="presOf" srcId="{C6B9277C-3394-4480-B1D3-FF0EBBB28258}" destId="{43F2C982-D87F-4810-B893-48380AF5B2AC}" srcOrd="0" destOrd="0" presId="urn:microsoft.com/office/officeart/2005/8/layout/list1"/>
    <dgm:cxn modelId="{C804F1C0-562F-4B3A-9BD3-3A8497616F35}" srcId="{62CA7942-7558-452F-8131-F25EBC394AA4}" destId="{C6B9277C-3394-4480-B1D3-FF0EBBB28258}" srcOrd="1" destOrd="0" parTransId="{45E074FF-6C89-4E0C-BF76-A28A99423331}" sibTransId="{5B3E0B03-5674-49FD-8B88-13F220ED8211}"/>
    <dgm:cxn modelId="{957B04DE-4483-48FF-A952-C3D93E44BE12}" type="presOf" srcId="{C6B9277C-3394-4480-B1D3-FF0EBBB28258}" destId="{5824B893-7615-4FED-B62F-6AD508FD29B1}" srcOrd="1" destOrd="0" presId="urn:microsoft.com/office/officeart/2005/8/layout/list1"/>
    <dgm:cxn modelId="{A96C2EEA-C64F-4D6F-86C8-41CD4728CCA9}" type="presOf" srcId="{F75AFF51-E7A5-4659-909A-B16C7AC8FC6F}" destId="{732F22D2-DC1B-4D9D-9E26-B459328CD657}" srcOrd="1" destOrd="0" presId="urn:microsoft.com/office/officeart/2005/8/layout/list1"/>
    <dgm:cxn modelId="{55594227-1CE1-4BCF-8D1B-87CC3A20E6E7}" type="presParOf" srcId="{58D8205F-EB8D-498A-B32E-D89211F9BE50}" destId="{767CBB1C-B891-4475-A2BD-0F5B9408E46A}" srcOrd="0" destOrd="0" presId="urn:microsoft.com/office/officeart/2005/8/layout/list1"/>
    <dgm:cxn modelId="{CC7253EE-6FC3-451B-BC92-ABF2E9906409}" type="presParOf" srcId="{767CBB1C-B891-4475-A2BD-0F5B9408E46A}" destId="{06F672C8-0508-403F-9AA1-485645DA4A0B}" srcOrd="0" destOrd="0" presId="urn:microsoft.com/office/officeart/2005/8/layout/list1"/>
    <dgm:cxn modelId="{85B17C8F-1D6A-465F-BA4E-521863E2C90A}" type="presParOf" srcId="{767CBB1C-B891-4475-A2BD-0F5B9408E46A}" destId="{732F22D2-DC1B-4D9D-9E26-B459328CD657}" srcOrd="1" destOrd="0" presId="urn:microsoft.com/office/officeart/2005/8/layout/list1"/>
    <dgm:cxn modelId="{56775B0E-E02E-4A87-9F2B-8AA48759F3DB}" type="presParOf" srcId="{58D8205F-EB8D-498A-B32E-D89211F9BE50}" destId="{701A2BD2-D4E2-4A03-A687-C1F0064DCCD8}" srcOrd="1" destOrd="0" presId="urn:microsoft.com/office/officeart/2005/8/layout/list1"/>
    <dgm:cxn modelId="{8B5E8245-0CB6-42B5-AEDB-8942BE1E47AB}" type="presParOf" srcId="{58D8205F-EB8D-498A-B32E-D89211F9BE50}" destId="{CC2A8050-BB94-4F56-B513-E62E0DC19720}" srcOrd="2" destOrd="0" presId="urn:microsoft.com/office/officeart/2005/8/layout/list1"/>
    <dgm:cxn modelId="{649B98D1-5264-43E7-AFC2-E9904FE141E2}" type="presParOf" srcId="{58D8205F-EB8D-498A-B32E-D89211F9BE50}" destId="{E5B3CA7B-EA81-4BA2-91FB-3E5E2F7A7D39}" srcOrd="3" destOrd="0" presId="urn:microsoft.com/office/officeart/2005/8/layout/list1"/>
    <dgm:cxn modelId="{2F684782-EE8E-4E29-AC38-FDD99152D022}" type="presParOf" srcId="{58D8205F-EB8D-498A-B32E-D89211F9BE50}" destId="{D96894FD-FFDA-4A9A-9C9E-6A2D5B89E608}" srcOrd="4" destOrd="0" presId="urn:microsoft.com/office/officeart/2005/8/layout/list1"/>
    <dgm:cxn modelId="{3D62AAD2-A5D9-4075-A4AC-0126A6FA9A70}" type="presParOf" srcId="{D96894FD-FFDA-4A9A-9C9E-6A2D5B89E608}" destId="{43F2C982-D87F-4810-B893-48380AF5B2AC}" srcOrd="0" destOrd="0" presId="urn:microsoft.com/office/officeart/2005/8/layout/list1"/>
    <dgm:cxn modelId="{2244A471-1DE0-4063-9221-1BF302C50072}" type="presParOf" srcId="{D96894FD-FFDA-4A9A-9C9E-6A2D5B89E608}" destId="{5824B893-7615-4FED-B62F-6AD508FD29B1}" srcOrd="1" destOrd="0" presId="urn:microsoft.com/office/officeart/2005/8/layout/list1"/>
    <dgm:cxn modelId="{7C7FC5E9-8ECA-4411-95BD-993FA16D40E8}" type="presParOf" srcId="{58D8205F-EB8D-498A-B32E-D89211F9BE50}" destId="{ABEF555E-C22F-407D-880B-19871B883901}" srcOrd="5" destOrd="0" presId="urn:microsoft.com/office/officeart/2005/8/layout/list1"/>
    <dgm:cxn modelId="{1FF86793-965F-4468-B44C-94507E40A26D}" type="presParOf" srcId="{58D8205F-EB8D-498A-B32E-D89211F9BE50}" destId="{11B48846-5604-45A7-A117-BED0177EE448}" srcOrd="6" destOrd="0" presId="urn:microsoft.com/office/officeart/2005/8/layout/list1"/>
    <dgm:cxn modelId="{3A7470B4-32E5-49F2-923D-E59FEEA8218E}" type="presParOf" srcId="{58D8205F-EB8D-498A-B32E-D89211F9BE50}" destId="{A3C968F8-D2C5-444F-B0EC-98B37279460B}" srcOrd="7" destOrd="0" presId="urn:microsoft.com/office/officeart/2005/8/layout/list1"/>
    <dgm:cxn modelId="{1FE748EA-7492-45A2-B5A7-0DD295E4C520}" type="presParOf" srcId="{58D8205F-EB8D-498A-B32E-D89211F9BE50}" destId="{AF914A57-DA7B-4EE8-B2AE-164E03EE0DFA}" srcOrd="8" destOrd="0" presId="urn:microsoft.com/office/officeart/2005/8/layout/list1"/>
    <dgm:cxn modelId="{55D6FD6C-D47B-4713-A9A9-43032E1358E2}" type="presParOf" srcId="{AF914A57-DA7B-4EE8-B2AE-164E03EE0DFA}" destId="{CC1D8239-811C-4F3A-A972-AD8FD222BEA2}" srcOrd="0" destOrd="0" presId="urn:microsoft.com/office/officeart/2005/8/layout/list1"/>
    <dgm:cxn modelId="{FFD02740-BC41-4213-BAB1-7042AADA3D6B}" type="presParOf" srcId="{AF914A57-DA7B-4EE8-B2AE-164E03EE0DFA}" destId="{4C373773-54A3-4048-9BFE-3BCD146AAB4B}" srcOrd="1" destOrd="0" presId="urn:microsoft.com/office/officeart/2005/8/layout/list1"/>
    <dgm:cxn modelId="{4ED04283-3568-48C7-BA4B-B5529F220481}" type="presParOf" srcId="{58D8205F-EB8D-498A-B32E-D89211F9BE50}" destId="{12D5211D-08B4-4CDB-9D8F-DE055A0E07F5}" srcOrd="9" destOrd="0" presId="urn:microsoft.com/office/officeart/2005/8/layout/list1"/>
    <dgm:cxn modelId="{CA1323F4-7DE8-4E87-88C2-7C53AF0A412A}" type="presParOf" srcId="{58D8205F-EB8D-498A-B32E-D89211F9BE50}" destId="{38EC9603-D2BD-460E-AF95-2D90FD650DC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2736AD-E7BE-40CF-B50C-8F98906EB9F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1E1FD7F-FE92-4A3A-A27E-45F35772CDC8}">
      <dgm:prSet phldrT="[Текст]" custT="1"/>
      <dgm:spPr/>
      <dgm:t>
        <a:bodyPr/>
        <a:lstStyle/>
        <a:p>
          <a:pPr algn="just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Один из видов игр;</a:t>
          </a:r>
        </a:p>
      </dgm:t>
    </dgm:pt>
    <dgm:pt modelId="{2E10CF8B-6E10-4B7E-8E89-7CCD475425BE}" type="parTrans" cxnId="{C14A8904-CCD8-4D7C-9495-DE829F7C4B88}">
      <dgm:prSet/>
      <dgm:spPr/>
      <dgm:t>
        <a:bodyPr/>
        <a:lstStyle/>
        <a:p>
          <a:endParaRPr lang="ru-RU"/>
        </a:p>
      </dgm:t>
    </dgm:pt>
    <dgm:pt modelId="{E1837C62-5C87-4C7E-B8F4-F03834379FEB}" type="sibTrans" cxnId="{C14A8904-CCD8-4D7C-9495-DE829F7C4B88}">
      <dgm:prSet/>
      <dgm:spPr/>
      <dgm:t>
        <a:bodyPr/>
        <a:lstStyle/>
        <a:p>
          <a:endParaRPr lang="ru-RU"/>
        </a:p>
      </dgm:t>
    </dgm:pt>
    <dgm:pt modelId="{9A44268E-5C30-4D77-B29E-5AF79512C4A9}">
      <dgm:prSet phldrT="[Текст]" custT="1"/>
      <dgm:spPr/>
      <dgm:t>
        <a:bodyPr/>
        <a:lstStyle/>
        <a:p>
          <a:pPr algn="just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Элемент занятия по познавательному развитию;</a:t>
          </a:r>
        </a:p>
      </dgm:t>
    </dgm:pt>
    <dgm:pt modelId="{1C1056EA-6278-4058-9099-3084E804DDCF}" type="parTrans" cxnId="{DF490123-2736-4ACF-874F-8143ECB53615}">
      <dgm:prSet/>
      <dgm:spPr/>
      <dgm:t>
        <a:bodyPr/>
        <a:lstStyle/>
        <a:p>
          <a:endParaRPr lang="ru-RU"/>
        </a:p>
      </dgm:t>
    </dgm:pt>
    <dgm:pt modelId="{65083B8F-8466-40A8-9FF4-851CC32D4A91}" type="sibTrans" cxnId="{DF490123-2736-4ACF-874F-8143ECB53615}">
      <dgm:prSet/>
      <dgm:spPr/>
      <dgm:t>
        <a:bodyPr/>
        <a:lstStyle/>
        <a:p>
          <a:endParaRPr lang="ru-RU"/>
        </a:p>
      </dgm:t>
    </dgm:pt>
    <dgm:pt modelId="{1B513439-C3F1-464C-9BE3-9434BA3AC13F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Во</a:t>
          </a:r>
          <a:r>
            <a:rPr lang="ru-RU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время беседы как элемент закрепления знаний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D21DEB-59F0-46AE-99F3-1EDAEF67D581}" type="parTrans" cxnId="{EB088CB5-FF29-40ED-9FED-3332B7CCBADD}">
      <dgm:prSet/>
      <dgm:spPr/>
      <dgm:t>
        <a:bodyPr/>
        <a:lstStyle/>
        <a:p>
          <a:endParaRPr lang="ru-RU"/>
        </a:p>
      </dgm:t>
    </dgm:pt>
    <dgm:pt modelId="{FC20AE94-A261-42FC-96C5-007BA4175DB0}" type="sibTrans" cxnId="{EB088CB5-FF29-40ED-9FED-3332B7CCBADD}">
      <dgm:prSet/>
      <dgm:spPr/>
      <dgm:t>
        <a:bodyPr/>
        <a:lstStyle/>
        <a:p>
          <a:endParaRPr lang="ru-RU"/>
        </a:p>
      </dgm:t>
    </dgm:pt>
    <dgm:pt modelId="{38421436-3461-4E44-A7EB-53390E3947B1}" type="pres">
      <dgm:prSet presAssocID="{E02736AD-E7BE-40CF-B50C-8F98906EB9FB}" presName="Name0" presStyleCnt="0">
        <dgm:presLayoutVars>
          <dgm:chMax val="7"/>
          <dgm:chPref val="7"/>
          <dgm:dir/>
        </dgm:presLayoutVars>
      </dgm:prSet>
      <dgm:spPr/>
    </dgm:pt>
    <dgm:pt modelId="{203F2D39-9ED9-4014-B338-0F905179C5DF}" type="pres">
      <dgm:prSet presAssocID="{E02736AD-E7BE-40CF-B50C-8F98906EB9FB}" presName="Name1" presStyleCnt="0"/>
      <dgm:spPr/>
    </dgm:pt>
    <dgm:pt modelId="{5F2B6191-D8BD-41B3-8872-7E5AC92523A1}" type="pres">
      <dgm:prSet presAssocID="{E02736AD-E7BE-40CF-B50C-8F98906EB9FB}" presName="cycle" presStyleCnt="0"/>
      <dgm:spPr/>
    </dgm:pt>
    <dgm:pt modelId="{FDFF8885-3C95-47EB-A78C-76E7933DAF58}" type="pres">
      <dgm:prSet presAssocID="{E02736AD-E7BE-40CF-B50C-8F98906EB9FB}" presName="srcNode" presStyleLbl="node1" presStyleIdx="0" presStyleCnt="3"/>
      <dgm:spPr/>
    </dgm:pt>
    <dgm:pt modelId="{DE6D7890-CA06-4E2B-9BA8-8D9DFE24D369}" type="pres">
      <dgm:prSet presAssocID="{E02736AD-E7BE-40CF-B50C-8F98906EB9FB}" presName="conn" presStyleLbl="parChTrans1D2" presStyleIdx="0" presStyleCnt="1"/>
      <dgm:spPr/>
    </dgm:pt>
    <dgm:pt modelId="{733B0AF6-5348-46B9-ACB9-C9F8FFC8B831}" type="pres">
      <dgm:prSet presAssocID="{E02736AD-E7BE-40CF-B50C-8F98906EB9FB}" presName="extraNode" presStyleLbl="node1" presStyleIdx="0" presStyleCnt="3"/>
      <dgm:spPr/>
    </dgm:pt>
    <dgm:pt modelId="{BADC8F7B-AEE0-47DB-AFC3-B385D385F6BB}" type="pres">
      <dgm:prSet presAssocID="{E02736AD-E7BE-40CF-B50C-8F98906EB9FB}" presName="dstNode" presStyleLbl="node1" presStyleIdx="0" presStyleCnt="3"/>
      <dgm:spPr/>
    </dgm:pt>
    <dgm:pt modelId="{86AE03D9-908D-4CBF-BEF5-2114899E40E4}" type="pres">
      <dgm:prSet presAssocID="{61E1FD7F-FE92-4A3A-A27E-45F35772CDC8}" presName="text_1" presStyleLbl="node1" presStyleIdx="0" presStyleCnt="3">
        <dgm:presLayoutVars>
          <dgm:bulletEnabled val="1"/>
        </dgm:presLayoutVars>
      </dgm:prSet>
      <dgm:spPr/>
    </dgm:pt>
    <dgm:pt modelId="{D1268300-BF28-4EF2-B35A-8949D78531FF}" type="pres">
      <dgm:prSet presAssocID="{61E1FD7F-FE92-4A3A-A27E-45F35772CDC8}" presName="accent_1" presStyleCnt="0"/>
      <dgm:spPr/>
    </dgm:pt>
    <dgm:pt modelId="{D37921C4-51CA-4D71-8246-85A02F1E62E9}" type="pres">
      <dgm:prSet presAssocID="{61E1FD7F-FE92-4A3A-A27E-45F35772CDC8}" presName="accentRepeatNode" presStyleLbl="solidFgAcc1" presStyleIdx="0" presStyleCnt="3"/>
      <dgm:spPr/>
    </dgm:pt>
    <dgm:pt modelId="{88C3D255-B9AF-499D-9B6A-333A37FA3F3A}" type="pres">
      <dgm:prSet presAssocID="{9A44268E-5C30-4D77-B29E-5AF79512C4A9}" presName="text_2" presStyleLbl="node1" presStyleIdx="1" presStyleCnt="3">
        <dgm:presLayoutVars>
          <dgm:bulletEnabled val="1"/>
        </dgm:presLayoutVars>
      </dgm:prSet>
      <dgm:spPr/>
    </dgm:pt>
    <dgm:pt modelId="{7F95E598-0008-4630-AB65-B952A40A6AC4}" type="pres">
      <dgm:prSet presAssocID="{9A44268E-5C30-4D77-B29E-5AF79512C4A9}" presName="accent_2" presStyleCnt="0"/>
      <dgm:spPr/>
    </dgm:pt>
    <dgm:pt modelId="{CCA035BE-5D2E-49C3-A2BD-93F1D25FC561}" type="pres">
      <dgm:prSet presAssocID="{9A44268E-5C30-4D77-B29E-5AF79512C4A9}" presName="accentRepeatNode" presStyleLbl="solidFgAcc1" presStyleIdx="1" presStyleCnt="3"/>
      <dgm:spPr/>
    </dgm:pt>
    <dgm:pt modelId="{D7F9BA9B-ABBD-4F53-B3C6-F473CCBFC75B}" type="pres">
      <dgm:prSet presAssocID="{1B513439-C3F1-464C-9BE3-9434BA3AC13F}" presName="text_3" presStyleLbl="node1" presStyleIdx="2" presStyleCnt="3">
        <dgm:presLayoutVars>
          <dgm:bulletEnabled val="1"/>
        </dgm:presLayoutVars>
      </dgm:prSet>
      <dgm:spPr/>
    </dgm:pt>
    <dgm:pt modelId="{9CEDC85E-F43E-46B5-9AA9-7A5F3055052B}" type="pres">
      <dgm:prSet presAssocID="{1B513439-C3F1-464C-9BE3-9434BA3AC13F}" presName="accent_3" presStyleCnt="0"/>
      <dgm:spPr/>
    </dgm:pt>
    <dgm:pt modelId="{CB112734-6295-4D50-806B-73137C5A439B}" type="pres">
      <dgm:prSet presAssocID="{1B513439-C3F1-464C-9BE3-9434BA3AC13F}" presName="accentRepeatNode" presStyleLbl="solidFgAcc1" presStyleIdx="2" presStyleCnt="3"/>
      <dgm:spPr/>
    </dgm:pt>
  </dgm:ptLst>
  <dgm:cxnLst>
    <dgm:cxn modelId="{C14A8904-CCD8-4D7C-9495-DE829F7C4B88}" srcId="{E02736AD-E7BE-40CF-B50C-8F98906EB9FB}" destId="{61E1FD7F-FE92-4A3A-A27E-45F35772CDC8}" srcOrd="0" destOrd="0" parTransId="{2E10CF8B-6E10-4B7E-8E89-7CCD475425BE}" sibTransId="{E1837C62-5C87-4C7E-B8F4-F03834379FEB}"/>
    <dgm:cxn modelId="{13FD030A-7419-42A7-BD78-B92788E36E0C}" type="presOf" srcId="{9A44268E-5C30-4D77-B29E-5AF79512C4A9}" destId="{88C3D255-B9AF-499D-9B6A-333A37FA3F3A}" srcOrd="0" destOrd="0" presId="urn:microsoft.com/office/officeart/2008/layout/VerticalCurvedList"/>
    <dgm:cxn modelId="{DF490123-2736-4ACF-874F-8143ECB53615}" srcId="{E02736AD-E7BE-40CF-B50C-8F98906EB9FB}" destId="{9A44268E-5C30-4D77-B29E-5AF79512C4A9}" srcOrd="1" destOrd="0" parTransId="{1C1056EA-6278-4058-9099-3084E804DDCF}" sibTransId="{65083B8F-8466-40A8-9FF4-851CC32D4A91}"/>
    <dgm:cxn modelId="{8B4DF67C-F97D-48F1-8589-B9BA21DBAF1A}" type="presOf" srcId="{E1837C62-5C87-4C7E-B8F4-F03834379FEB}" destId="{DE6D7890-CA06-4E2B-9BA8-8D9DFE24D369}" srcOrd="0" destOrd="0" presId="urn:microsoft.com/office/officeart/2008/layout/VerticalCurvedList"/>
    <dgm:cxn modelId="{028F49A3-1A3B-4AF7-B4D9-952376A070B6}" type="presOf" srcId="{1B513439-C3F1-464C-9BE3-9434BA3AC13F}" destId="{D7F9BA9B-ABBD-4F53-B3C6-F473CCBFC75B}" srcOrd="0" destOrd="0" presId="urn:microsoft.com/office/officeart/2008/layout/VerticalCurvedList"/>
    <dgm:cxn modelId="{EB088CB5-FF29-40ED-9FED-3332B7CCBADD}" srcId="{E02736AD-E7BE-40CF-B50C-8F98906EB9FB}" destId="{1B513439-C3F1-464C-9BE3-9434BA3AC13F}" srcOrd="2" destOrd="0" parTransId="{C1D21DEB-59F0-46AE-99F3-1EDAEF67D581}" sibTransId="{FC20AE94-A261-42FC-96C5-007BA4175DB0}"/>
    <dgm:cxn modelId="{5F69EFD0-587A-4AD2-A762-8068300E39DB}" type="presOf" srcId="{61E1FD7F-FE92-4A3A-A27E-45F35772CDC8}" destId="{86AE03D9-908D-4CBF-BEF5-2114899E40E4}" srcOrd="0" destOrd="0" presId="urn:microsoft.com/office/officeart/2008/layout/VerticalCurvedList"/>
    <dgm:cxn modelId="{172FA7F6-AFA0-4560-9C44-D2001F3D6C69}" type="presOf" srcId="{E02736AD-E7BE-40CF-B50C-8F98906EB9FB}" destId="{38421436-3461-4E44-A7EB-53390E3947B1}" srcOrd="0" destOrd="0" presId="urn:microsoft.com/office/officeart/2008/layout/VerticalCurvedList"/>
    <dgm:cxn modelId="{07C302AB-6371-4C3A-8C23-EAD4AADE181C}" type="presParOf" srcId="{38421436-3461-4E44-A7EB-53390E3947B1}" destId="{203F2D39-9ED9-4014-B338-0F905179C5DF}" srcOrd="0" destOrd="0" presId="urn:microsoft.com/office/officeart/2008/layout/VerticalCurvedList"/>
    <dgm:cxn modelId="{A6404584-B022-4480-A196-46FC748B7819}" type="presParOf" srcId="{203F2D39-9ED9-4014-B338-0F905179C5DF}" destId="{5F2B6191-D8BD-41B3-8872-7E5AC92523A1}" srcOrd="0" destOrd="0" presId="urn:microsoft.com/office/officeart/2008/layout/VerticalCurvedList"/>
    <dgm:cxn modelId="{95F42D15-737F-498C-A86B-A686942A8FCD}" type="presParOf" srcId="{5F2B6191-D8BD-41B3-8872-7E5AC92523A1}" destId="{FDFF8885-3C95-47EB-A78C-76E7933DAF58}" srcOrd="0" destOrd="0" presId="urn:microsoft.com/office/officeart/2008/layout/VerticalCurvedList"/>
    <dgm:cxn modelId="{2AACCADF-94C8-498B-8D52-25CAEF2E418A}" type="presParOf" srcId="{5F2B6191-D8BD-41B3-8872-7E5AC92523A1}" destId="{DE6D7890-CA06-4E2B-9BA8-8D9DFE24D369}" srcOrd="1" destOrd="0" presId="urn:microsoft.com/office/officeart/2008/layout/VerticalCurvedList"/>
    <dgm:cxn modelId="{E57F46BE-4126-4802-B5EF-3B4FEAAEE053}" type="presParOf" srcId="{5F2B6191-D8BD-41B3-8872-7E5AC92523A1}" destId="{733B0AF6-5348-46B9-ACB9-C9F8FFC8B831}" srcOrd="2" destOrd="0" presId="urn:microsoft.com/office/officeart/2008/layout/VerticalCurvedList"/>
    <dgm:cxn modelId="{5C1B2CBD-022D-43EE-BB17-3DA4F641D99B}" type="presParOf" srcId="{5F2B6191-D8BD-41B3-8872-7E5AC92523A1}" destId="{BADC8F7B-AEE0-47DB-AFC3-B385D385F6BB}" srcOrd="3" destOrd="0" presId="urn:microsoft.com/office/officeart/2008/layout/VerticalCurvedList"/>
    <dgm:cxn modelId="{3FCE4C67-3CE8-438C-9785-C039FE191F1A}" type="presParOf" srcId="{203F2D39-9ED9-4014-B338-0F905179C5DF}" destId="{86AE03D9-908D-4CBF-BEF5-2114899E40E4}" srcOrd="1" destOrd="0" presId="urn:microsoft.com/office/officeart/2008/layout/VerticalCurvedList"/>
    <dgm:cxn modelId="{0CEE8B9F-9170-400A-A3D1-0BC0D2723962}" type="presParOf" srcId="{203F2D39-9ED9-4014-B338-0F905179C5DF}" destId="{D1268300-BF28-4EF2-B35A-8949D78531FF}" srcOrd="2" destOrd="0" presId="urn:microsoft.com/office/officeart/2008/layout/VerticalCurvedList"/>
    <dgm:cxn modelId="{3B14C369-1070-4617-B41A-4B8FD198730C}" type="presParOf" srcId="{D1268300-BF28-4EF2-B35A-8949D78531FF}" destId="{D37921C4-51CA-4D71-8246-85A02F1E62E9}" srcOrd="0" destOrd="0" presId="urn:microsoft.com/office/officeart/2008/layout/VerticalCurvedList"/>
    <dgm:cxn modelId="{DA32EF3B-FDA9-4C77-B720-083AB4102FAF}" type="presParOf" srcId="{203F2D39-9ED9-4014-B338-0F905179C5DF}" destId="{88C3D255-B9AF-499D-9B6A-333A37FA3F3A}" srcOrd="3" destOrd="0" presId="urn:microsoft.com/office/officeart/2008/layout/VerticalCurvedList"/>
    <dgm:cxn modelId="{CDA8C0F0-906F-4E3B-AD6D-CFB02A8CAC80}" type="presParOf" srcId="{203F2D39-9ED9-4014-B338-0F905179C5DF}" destId="{7F95E598-0008-4630-AB65-B952A40A6AC4}" srcOrd="4" destOrd="0" presId="urn:microsoft.com/office/officeart/2008/layout/VerticalCurvedList"/>
    <dgm:cxn modelId="{100C70F2-5EBE-44EB-B627-F700740F935C}" type="presParOf" srcId="{7F95E598-0008-4630-AB65-B952A40A6AC4}" destId="{CCA035BE-5D2E-49C3-A2BD-93F1D25FC561}" srcOrd="0" destOrd="0" presId="urn:microsoft.com/office/officeart/2008/layout/VerticalCurvedList"/>
    <dgm:cxn modelId="{7517AF5F-F83A-412F-ACE9-C63CF06739F6}" type="presParOf" srcId="{203F2D39-9ED9-4014-B338-0F905179C5DF}" destId="{D7F9BA9B-ABBD-4F53-B3C6-F473CCBFC75B}" srcOrd="5" destOrd="0" presId="urn:microsoft.com/office/officeart/2008/layout/VerticalCurvedList"/>
    <dgm:cxn modelId="{0EEDC281-94C1-4922-9320-1D0D8A75DF5A}" type="presParOf" srcId="{203F2D39-9ED9-4014-B338-0F905179C5DF}" destId="{9CEDC85E-F43E-46B5-9AA9-7A5F3055052B}" srcOrd="6" destOrd="0" presId="urn:microsoft.com/office/officeart/2008/layout/VerticalCurvedList"/>
    <dgm:cxn modelId="{1340CA51-91B9-446E-8450-BD8AFAB3ACD9}" type="presParOf" srcId="{9CEDC85E-F43E-46B5-9AA9-7A5F3055052B}" destId="{CB112734-6295-4D50-806B-73137C5A43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2736AD-E7BE-40CF-B50C-8F98906EB9F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1E1FD7F-FE92-4A3A-A27E-45F35772CDC8}">
      <dgm:prSet phldrT="[Текст]" custT="1"/>
      <dgm:spPr/>
      <dgm:t>
        <a:bodyPr/>
        <a:lstStyle/>
        <a:p>
          <a:pPr algn="just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Показ виртуальных экскурсий;</a:t>
          </a:r>
        </a:p>
      </dgm:t>
    </dgm:pt>
    <dgm:pt modelId="{2E10CF8B-6E10-4B7E-8E89-7CCD475425BE}" type="parTrans" cxnId="{C14A8904-CCD8-4D7C-9495-DE829F7C4B88}">
      <dgm:prSet/>
      <dgm:spPr/>
      <dgm:t>
        <a:bodyPr/>
        <a:lstStyle/>
        <a:p>
          <a:endParaRPr lang="ru-RU"/>
        </a:p>
      </dgm:t>
    </dgm:pt>
    <dgm:pt modelId="{E1837C62-5C87-4C7E-B8F4-F03834379FEB}" type="sibTrans" cxnId="{C14A8904-CCD8-4D7C-9495-DE829F7C4B88}">
      <dgm:prSet/>
      <dgm:spPr/>
      <dgm:t>
        <a:bodyPr/>
        <a:lstStyle/>
        <a:p>
          <a:endParaRPr lang="ru-RU"/>
        </a:p>
      </dgm:t>
    </dgm:pt>
    <dgm:pt modelId="{9A44268E-5C30-4D77-B29E-5AF79512C4A9}">
      <dgm:prSet phldrT="[Текст]" custT="1"/>
      <dgm:spPr/>
      <dgm:t>
        <a:bodyPr/>
        <a:lstStyle/>
        <a:p>
          <a:pPr algn="just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Мультимедийные презентации как элемент занятия по познавательному развитию;</a:t>
          </a:r>
        </a:p>
      </dgm:t>
    </dgm:pt>
    <dgm:pt modelId="{1C1056EA-6278-4058-9099-3084E804DDCF}" type="parTrans" cxnId="{DF490123-2736-4ACF-874F-8143ECB53615}">
      <dgm:prSet/>
      <dgm:spPr/>
      <dgm:t>
        <a:bodyPr/>
        <a:lstStyle/>
        <a:p>
          <a:endParaRPr lang="ru-RU"/>
        </a:p>
      </dgm:t>
    </dgm:pt>
    <dgm:pt modelId="{65083B8F-8466-40A8-9FF4-851CC32D4A91}" type="sibTrans" cxnId="{DF490123-2736-4ACF-874F-8143ECB53615}">
      <dgm:prSet/>
      <dgm:spPr/>
      <dgm:t>
        <a:bodyPr/>
        <a:lstStyle/>
        <a:p>
          <a:endParaRPr lang="ru-RU"/>
        </a:p>
      </dgm:t>
    </dgm:pt>
    <dgm:pt modelId="{1B513439-C3F1-464C-9BE3-9434BA3AC13F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Дидактические игры на закрепление знаний детей о мире профессий</a:t>
          </a:r>
        </a:p>
      </dgm:t>
    </dgm:pt>
    <dgm:pt modelId="{C1D21DEB-59F0-46AE-99F3-1EDAEF67D581}" type="parTrans" cxnId="{EB088CB5-FF29-40ED-9FED-3332B7CCBADD}">
      <dgm:prSet/>
      <dgm:spPr/>
      <dgm:t>
        <a:bodyPr/>
        <a:lstStyle/>
        <a:p>
          <a:endParaRPr lang="ru-RU"/>
        </a:p>
      </dgm:t>
    </dgm:pt>
    <dgm:pt modelId="{FC20AE94-A261-42FC-96C5-007BA4175DB0}" type="sibTrans" cxnId="{EB088CB5-FF29-40ED-9FED-3332B7CCBADD}">
      <dgm:prSet/>
      <dgm:spPr/>
      <dgm:t>
        <a:bodyPr/>
        <a:lstStyle/>
        <a:p>
          <a:endParaRPr lang="ru-RU"/>
        </a:p>
      </dgm:t>
    </dgm:pt>
    <dgm:pt modelId="{38421436-3461-4E44-A7EB-53390E3947B1}" type="pres">
      <dgm:prSet presAssocID="{E02736AD-E7BE-40CF-B50C-8F98906EB9FB}" presName="Name0" presStyleCnt="0">
        <dgm:presLayoutVars>
          <dgm:chMax val="7"/>
          <dgm:chPref val="7"/>
          <dgm:dir/>
        </dgm:presLayoutVars>
      </dgm:prSet>
      <dgm:spPr/>
    </dgm:pt>
    <dgm:pt modelId="{203F2D39-9ED9-4014-B338-0F905179C5DF}" type="pres">
      <dgm:prSet presAssocID="{E02736AD-E7BE-40CF-B50C-8F98906EB9FB}" presName="Name1" presStyleCnt="0"/>
      <dgm:spPr/>
    </dgm:pt>
    <dgm:pt modelId="{5F2B6191-D8BD-41B3-8872-7E5AC92523A1}" type="pres">
      <dgm:prSet presAssocID="{E02736AD-E7BE-40CF-B50C-8F98906EB9FB}" presName="cycle" presStyleCnt="0"/>
      <dgm:spPr/>
    </dgm:pt>
    <dgm:pt modelId="{FDFF8885-3C95-47EB-A78C-76E7933DAF58}" type="pres">
      <dgm:prSet presAssocID="{E02736AD-E7BE-40CF-B50C-8F98906EB9FB}" presName="srcNode" presStyleLbl="node1" presStyleIdx="0" presStyleCnt="3"/>
      <dgm:spPr/>
    </dgm:pt>
    <dgm:pt modelId="{DE6D7890-CA06-4E2B-9BA8-8D9DFE24D369}" type="pres">
      <dgm:prSet presAssocID="{E02736AD-E7BE-40CF-B50C-8F98906EB9FB}" presName="conn" presStyleLbl="parChTrans1D2" presStyleIdx="0" presStyleCnt="1"/>
      <dgm:spPr/>
    </dgm:pt>
    <dgm:pt modelId="{733B0AF6-5348-46B9-ACB9-C9F8FFC8B831}" type="pres">
      <dgm:prSet presAssocID="{E02736AD-E7BE-40CF-B50C-8F98906EB9FB}" presName="extraNode" presStyleLbl="node1" presStyleIdx="0" presStyleCnt="3"/>
      <dgm:spPr/>
    </dgm:pt>
    <dgm:pt modelId="{BADC8F7B-AEE0-47DB-AFC3-B385D385F6BB}" type="pres">
      <dgm:prSet presAssocID="{E02736AD-E7BE-40CF-B50C-8F98906EB9FB}" presName="dstNode" presStyleLbl="node1" presStyleIdx="0" presStyleCnt="3"/>
      <dgm:spPr/>
    </dgm:pt>
    <dgm:pt modelId="{86AE03D9-908D-4CBF-BEF5-2114899E40E4}" type="pres">
      <dgm:prSet presAssocID="{61E1FD7F-FE92-4A3A-A27E-45F35772CDC8}" presName="text_1" presStyleLbl="node1" presStyleIdx="0" presStyleCnt="3">
        <dgm:presLayoutVars>
          <dgm:bulletEnabled val="1"/>
        </dgm:presLayoutVars>
      </dgm:prSet>
      <dgm:spPr/>
    </dgm:pt>
    <dgm:pt modelId="{D1268300-BF28-4EF2-B35A-8949D78531FF}" type="pres">
      <dgm:prSet presAssocID="{61E1FD7F-FE92-4A3A-A27E-45F35772CDC8}" presName="accent_1" presStyleCnt="0"/>
      <dgm:spPr/>
    </dgm:pt>
    <dgm:pt modelId="{D37921C4-51CA-4D71-8246-85A02F1E62E9}" type="pres">
      <dgm:prSet presAssocID="{61E1FD7F-FE92-4A3A-A27E-45F35772CDC8}" presName="accentRepeatNode" presStyleLbl="solidFgAcc1" presStyleIdx="0" presStyleCnt="3"/>
      <dgm:spPr/>
    </dgm:pt>
    <dgm:pt modelId="{88C3D255-B9AF-499D-9B6A-333A37FA3F3A}" type="pres">
      <dgm:prSet presAssocID="{9A44268E-5C30-4D77-B29E-5AF79512C4A9}" presName="text_2" presStyleLbl="node1" presStyleIdx="1" presStyleCnt="3">
        <dgm:presLayoutVars>
          <dgm:bulletEnabled val="1"/>
        </dgm:presLayoutVars>
      </dgm:prSet>
      <dgm:spPr/>
    </dgm:pt>
    <dgm:pt modelId="{7F95E598-0008-4630-AB65-B952A40A6AC4}" type="pres">
      <dgm:prSet presAssocID="{9A44268E-5C30-4D77-B29E-5AF79512C4A9}" presName="accent_2" presStyleCnt="0"/>
      <dgm:spPr/>
    </dgm:pt>
    <dgm:pt modelId="{CCA035BE-5D2E-49C3-A2BD-93F1D25FC561}" type="pres">
      <dgm:prSet presAssocID="{9A44268E-5C30-4D77-B29E-5AF79512C4A9}" presName="accentRepeatNode" presStyleLbl="solidFgAcc1" presStyleIdx="1" presStyleCnt="3"/>
      <dgm:spPr/>
    </dgm:pt>
    <dgm:pt modelId="{D7F9BA9B-ABBD-4F53-B3C6-F473CCBFC75B}" type="pres">
      <dgm:prSet presAssocID="{1B513439-C3F1-464C-9BE3-9434BA3AC13F}" presName="text_3" presStyleLbl="node1" presStyleIdx="2" presStyleCnt="3">
        <dgm:presLayoutVars>
          <dgm:bulletEnabled val="1"/>
        </dgm:presLayoutVars>
      </dgm:prSet>
      <dgm:spPr/>
    </dgm:pt>
    <dgm:pt modelId="{9CEDC85E-F43E-46B5-9AA9-7A5F3055052B}" type="pres">
      <dgm:prSet presAssocID="{1B513439-C3F1-464C-9BE3-9434BA3AC13F}" presName="accent_3" presStyleCnt="0"/>
      <dgm:spPr/>
    </dgm:pt>
    <dgm:pt modelId="{CB112734-6295-4D50-806B-73137C5A439B}" type="pres">
      <dgm:prSet presAssocID="{1B513439-C3F1-464C-9BE3-9434BA3AC13F}" presName="accentRepeatNode" presStyleLbl="solidFgAcc1" presStyleIdx="2" presStyleCnt="3"/>
      <dgm:spPr/>
    </dgm:pt>
  </dgm:ptLst>
  <dgm:cxnLst>
    <dgm:cxn modelId="{C14A8904-CCD8-4D7C-9495-DE829F7C4B88}" srcId="{E02736AD-E7BE-40CF-B50C-8F98906EB9FB}" destId="{61E1FD7F-FE92-4A3A-A27E-45F35772CDC8}" srcOrd="0" destOrd="0" parTransId="{2E10CF8B-6E10-4B7E-8E89-7CCD475425BE}" sibTransId="{E1837C62-5C87-4C7E-B8F4-F03834379FEB}"/>
    <dgm:cxn modelId="{13FD030A-7419-42A7-BD78-B92788E36E0C}" type="presOf" srcId="{9A44268E-5C30-4D77-B29E-5AF79512C4A9}" destId="{88C3D255-B9AF-499D-9B6A-333A37FA3F3A}" srcOrd="0" destOrd="0" presId="urn:microsoft.com/office/officeart/2008/layout/VerticalCurvedList"/>
    <dgm:cxn modelId="{DF490123-2736-4ACF-874F-8143ECB53615}" srcId="{E02736AD-E7BE-40CF-B50C-8F98906EB9FB}" destId="{9A44268E-5C30-4D77-B29E-5AF79512C4A9}" srcOrd="1" destOrd="0" parTransId="{1C1056EA-6278-4058-9099-3084E804DDCF}" sibTransId="{65083B8F-8466-40A8-9FF4-851CC32D4A91}"/>
    <dgm:cxn modelId="{8B4DF67C-F97D-48F1-8589-B9BA21DBAF1A}" type="presOf" srcId="{E1837C62-5C87-4C7E-B8F4-F03834379FEB}" destId="{DE6D7890-CA06-4E2B-9BA8-8D9DFE24D369}" srcOrd="0" destOrd="0" presId="urn:microsoft.com/office/officeart/2008/layout/VerticalCurvedList"/>
    <dgm:cxn modelId="{028F49A3-1A3B-4AF7-B4D9-952376A070B6}" type="presOf" srcId="{1B513439-C3F1-464C-9BE3-9434BA3AC13F}" destId="{D7F9BA9B-ABBD-4F53-B3C6-F473CCBFC75B}" srcOrd="0" destOrd="0" presId="urn:microsoft.com/office/officeart/2008/layout/VerticalCurvedList"/>
    <dgm:cxn modelId="{EB088CB5-FF29-40ED-9FED-3332B7CCBADD}" srcId="{E02736AD-E7BE-40CF-B50C-8F98906EB9FB}" destId="{1B513439-C3F1-464C-9BE3-9434BA3AC13F}" srcOrd="2" destOrd="0" parTransId="{C1D21DEB-59F0-46AE-99F3-1EDAEF67D581}" sibTransId="{FC20AE94-A261-42FC-96C5-007BA4175DB0}"/>
    <dgm:cxn modelId="{5F69EFD0-587A-4AD2-A762-8068300E39DB}" type="presOf" srcId="{61E1FD7F-FE92-4A3A-A27E-45F35772CDC8}" destId="{86AE03D9-908D-4CBF-BEF5-2114899E40E4}" srcOrd="0" destOrd="0" presId="urn:microsoft.com/office/officeart/2008/layout/VerticalCurvedList"/>
    <dgm:cxn modelId="{172FA7F6-AFA0-4560-9C44-D2001F3D6C69}" type="presOf" srcId="{E02736AD-E7BE-40CF-B50C-8F98906EB9FB}" destId="{38421436-3461-4E44-A7EB-53390E3947B1}" srcOrd="0" destOrd="0" presId="urn:microsoft.com/office/officeart/2008/layout/VerticalCurvedList"/>
    <dgm:cxn modelId="{07C302AB-6371-4C3A-8C23-EAD4AADE181C}" type="presParOf" srcId="{38421436-3461-4E44-A7EB-53390E3947B1}" destId="{203F2D39-9ED9-4014-B338-0F905179C5DF}" srcOrd="0" destOrd="0" presId="urn:microsoft.com/office/officeart/2008/layout/VerticalCurvedList"/>
    <dgm:cxn modelId="{A6404584-B022-4480-A196-46FC748B7819}" type="presParOf" srcId="{203F2D39-9ED9-4014-B338-0F905179C5DF}" destId="{5F2B6191-D8BD-41B3-8872-7E5AC92523A1}" srcOrd="0" destOrd="0" presId="urn:microsoft.com/office/officeart/2008/layout/VerticalCurvedList"/>
    <dgm:cxn modelId="{95F42D15-737F-498C-A86B-A686942A8FCD}" type="presParOf" srcId="{5F2B6191-D8BD-41B3-8872-7E5AC92523A1}" destId="{FDFF8885-3C95-47EB-A78C-76E7933DAF58}" srcOrd="0" destOrd="0" presId="urn:microsoft.com/office/officeart/2008/layout/VerticalCurvedList"/>
    <dgm:cxn modelId="{2AACCADF-94C8-498B-8D52-25CAEF2E418A}" type="presParOf" srcId="{5F2B6191-D8BD-41B3-8872-7E5AC92523A1}" destId="{DE6D7890-CA06-4E2B-9BA8-8D9DFE24D369}" srcOrd="1" destOrd="0" presId="urn:microsoft.com/office/officeart/2008/layout/VerticalCurvedList"/>
    <dgm:cxn modelId="{E57F46BE-4126-4802-B5EF-3B4FEAAEE053}" type="presParOf" srcId="{5F2B6191-D8BD-41B3-8872-7E5AC92523A1}" destId="{733B0AF6-5348-46B9-ACB9-C9F8FFC8B831}" srcOrd="2" destOrd="0" presId="urn:microsoft.com/office/officeart/2008/layout/VerticalCurvedList"/>
    <dgm:cxn modelId="{5C1B2CBD-022D-43EE-BB17-3DA4F641D99B}" type="presParOf" srcId="{5F2B6191-D8BD-41B3-8872-7E5AC92523A1}" destId="{BADC8F7B-AEE0-47DB-AFC3-B385D385F6BB}" srcOrd="3" destOrd="0" presId="urn:microsoft.com/office/officeart/2008/layout/VerticalCurvedList"/>
    <dgm:cxn modelId="{3FCE4C67-3CE8-438C-9785-C039FE191F1A}" type="presParOf" srcId="{203F2D39-9ED9-4014-B338-0F905179C5DF}" destId="{86AE03D9-908D-4CBF-BEF5-2114899E40E4}" srcOrd="1" destOrd="0" presId="urn:microsoft.com/office/officeart/2008/layout/VerticalCurvedList"/>
    <dgm:cxn modelId="{0CEE8B9F-9170-400A-A3D1-0BC0D2723962}" type="presParOf" srcId="{203F2D39-9ED9-4014-B338-0F905179C5DF}" destId="{D1268300-BF28-4EF2-B35A-8949D78531FF}" srcOrd="2" destOrd="0" presId="urn:microsoft.com/office/officeart/2008/layout/VerticalCurvedList"/>
    <dgm:cxn modelId="{3B14C369-1070-4617-B41A-4B8FD198730C}" type="presParOf" srcId="{D1268300-BF28-4EF2-B35A-8949D78531FF}" destId="{D37921C4-51CA-4D71-8246-85A02F1E62E9}" srcOrd="0" destOrd="0" presId="urn:microsoft.com/office/officeart/2008/layout/VerticalCurvedList"/>
    <dgm:cxn modelId="{DA32EF3B-FDA9-4C77-B720-083AB4102FAF}" type="presParOf" srcId="{203F2D39-9ED9-4014-B338-0F905179C5DF}" destId="{88C3D255-B9AF-499D-9B6A-333A37FA3F3A}" srcOrd="3" destOrd="0" presId="urn:microsoft.com/office/officeart/2008/layout/VerticalCurvedList"/>
    <dgm:cxn modelId="{CDA8C0F0-906F-4E3B-AD6D-CFB02A8CAC80}" type="presParOf" srcId="{203F2D39-9ED9-4014-B338-0F905179C5DF}" destId="{7F95E598-0008-4630-AB65-B952A40A6AC4}" srcOrd="4" destOrd="0" presId="urn:microsoft.com/office/officeart/2008/layout/VerticalCurvedList"/>
    <dgm:cxn modelId="{100C70F2-5EBE-44EB-B627-F700740F935C}" type="presParOf" srcId="{7F95E598-0008-4630-AB65-B952A40A6AC4}" destId="{CCA035BE-5D2E-49C3-A2BD-93F1D25FC561}" srcOrd="0" destOrd="0" presId="urn:microsoft.com/office/officeart/2008/layout/VerticalCurvedList"/>
    <dgm:cxn modelId="{7517AF5F-F83A-412F-ACE9-C63CF06739F6}" type="presParOf" srcId="{203F2D39-9ED9-4014-B338-0F905179C5DF}" destId="{D7F9BA9B-ABBD-4F53-B3C6-F473CCBFC75B}" srcOrd="5" destOrd="0" presId="urn:microsoft.com/office/officeart/2008/layout/VerticalCurvedList"/>
    <dgm:cxn modelId="{0EEDC281-94C1-4922-9320-1D0D8A75DF5A}" type="presParOf" srcId="{203F2D39-9ED9-4014-B338-0F905179C5DF}" destId="{9CEDC85E-F43E-46B5-9AA9-7A5F3055052B}" srcOrd="6" destOrd="0" presId="urn:microsoft.com/office/officeart/2008/layout/VerticalCurvedList"/>
    <dgm:cxn modelId="{1340CA51-91B9-446E-8450-BD8AFAB3ACD9}" type="presParOf" srcId="{9CEDC85E-F43E-46B5-9AA9-7A5F3055052B}" destId="{CB112734-6295-4D50-806B-73137C5A43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CA7942-7558-452F-8131-F25EBC394AA4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75AFF51-E7A5-4659-909A-B16C7AC8FC6F}">
      <dgm:prSet phldrT="[Текст]" custT="1"/>
      <dgm:spPr/>
      <dgm:t>
        <a:bodyPr/>
        <a:lstStyle/>
        <a:p>
          <a:pPr algn="just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Использовать в своей работе не только современные, но и традиционные методы;</a:t>
          </a:r>
        </a:p>
      </dgm:t>
    </dgm:pt>
    <dgm:pt modelId="{AEEED87B-D475-4731-9272-BB3F44A0B429}" type="parTrans" cxnId="{8D28D97A-8784-42A1-8266-CAC94D8C6544}">
      <dgm:prSet/>
      <dgm:spPr/>
      <dgm:t>
        <a:bodyPr/>
        <a:lstStyle/>
        <a:p>
          <a:endParaRPr lang="ru-RU"/>
        </a:p>
      </dgm:t>
    </dgm:pt>
    <dgm:pt modelId="{5765A7BA-E463-496A-B5C1-1BF643CAE38A}" type="sibTrans" cxnId="{8D28D97A-8784-42A1-8266-CAC94D8C6544}">
      <dgm:prSet/>
      <dgm:spPr/>
      <dgm:t>
        <a:bodyPr/>
        <a:lstStyle/>
        <a:p>
          <a:endParaRPr lang="ru-RU"/>
        </a:p>
      </dgm:t>
    </dgm:pt>
    <dgm:pt modelId="{C6B9277C-3394-4480-B1D3-FF0EBBB28258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Вызвать у детей положительный настрой к той или иной профессии;</a:t>
          </a:r>
        </a:p>
      </dgm:t>
    </dgm:pt>
    <dgm:pt modelId="{45E074FF-6C89-4E0C-BF76-A28A99423331}" type="parTrans" cxnId="{C804F1C0-562F-4B3A-9BD3-3A8497616F35}">
      <dgm:prSet/>
      <dgm:spPr/>
      <dgm:t>
        <a:bodyPr/>
        <a:lstStyle/>
        <a:p>
          <a:endParaRPr lang="ru-RU"/>
        </a:p>
      </dgm:t>
    </dgm:pt>
    <dgm:pt modelId="{5B3E0B03-5674-49FD-8B88-13F220ED8211}" type="sibTrans" cxnId="{C804F1C0-562F-4B3A-9BD3-3A8497616F35}">
      <dgm:prSet/>
      <dgm:spPr/>
      <dgm:t>
        <a:bodyPr/>
        <a:lstStyle/>
        <a:p>
          <a:endParaRPr lang="ru-RU"/>
        </a:p>
      </dgm:t>
    </dgm:pt>
    <dgm:pt modelId="{12BB6976-AE55-4DCE-B847-91674606871D}">
      <dgm:prSet phldrT="[Текст]" custT="1"/>
      <dgm:spPr/>
      <dgm:t>
        <a:bodyPr/>
        <a:lstStyle/>
        <a:p>
          <a:pPr algn="just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Взаимодействовать с родителями воспитанников по теме: «Знакомим детей с миром профессий взрослых»</a:t>
          </a:r>
        </a:p>
      </dgm:t>
    </dgm:pt>
    <dgm:pt modelId="{D296148F-D4EA-4AD1-81DB-E70C0FCDDBFA}" type="parTrans" cxnId="{5223F07E-D7B1-4E37-8AD5-7A69C48AAAB5}">
      <dgm:prSet/>
      <dgm:spPr/>
      <dgm:t>
        <a:bodyPr/>
        <a:lstStyle/>
        <a:p>
          <a:endParaRPr lang="ru-RU"/>
        </a:p>
      </dgm:t>
    </dgm:pt>
    <dgm:pt modelId="{AA1453F8-F4D9-4636-9DDE-B4E5EECDCB13}" type="sibTrans" cxnId="{5223F07E-D7B1-4E37-8AD5-7A69C48AAAB5}">
      <dgm:prSet/>
      <dgm:spPr/>
      <dgm:t>
        <a:bodyPr/>
        <a:lstStyle/>
        <a:p>
          <a:endParaRPr lang="ru-RU"/>
        </a:p>
      </dgm:t>
    </dgm:pt>
    <dgm:pt modelId="{58D8205F-EB8D-498A-B32E-D89211F9BE50}" type="pres">
      <dgm:prSet presAssocID="{62CA7942-7558-452F-8131-F25EBC394AA4}" presName="linear" presStyleCnt="0">
        <dgm:presLayoutVars>
          <dgm:dir/>
          <dgm:animLvl val="lvl"/>
          <dgm:resizeHandles val="exact"/>
        </dgm:presLayoutVars>
      </dgm:prSet>
      <dgm:spPr/>
    </dgm:pt>
    <dgm:pt modelId="{767CBB1C-B891-4475-A2BD-0F5B9408E46A}" type="pres">
      <dgm:prSet presAssocID="{F75AFF51-E7A5-4659-909A-B16C7AC8FC6F}" presName="parentLin" presStyleCnt="0"/>
      <dgm:spPr/>
    </dgm:pt>
    <dgm:pt modelId="{06F672C8-0508-403F-9AA1-485645DA4A0B}" type="pres">
      <dgm:prSet presAssocID="{F75AFF51-E7A5-4659-909A-B16C7AC8FC6F}" presName="parentLeftMargin" presStyleLbl="node1" presStyleIdx="0" presStyleCnt="3"/>
      <dgm:spPr/>
    </dgm:pt>
    <dgm:pt modelId="{732F22D2-DC1B-4D9D-9E26-B459328CD657}" type="pres">
      <dgm:prSet presAssocID="{F75AFF51-E7A5-4659-909A-B16C7AC8FC6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1A2BD2-D4E2-4A03-A687-C1F0064DCCD8}" type="pres">
      <dgm:prSet presAssocID="{F75AFF51-E7A5-4659-909A-B16C7AC8FC6F}" presName="negativeSpace" presStyleCnt="0"/>
      <dgm:spPr/>
    </dgm:pt>
    <dgm:pt modelId="{CC2A8050-BB94-4F56-B513-E62E0DC19720}" type="pres">
      <dgm:prSet presAssocID="{F75AFF51-E7A5-4659-909A-B16C7AC8FC6F}" presName="childText" presStyleLbl="conFgAcc1" presStyleIdx="0" presStyleCnt="3">
        <dgm:presLayoutVars>
          <dgm:bulletEnabled val="1"/>
        </dgm:presLayoutVars>
      </dgm:prSet>
      <dgm:spPr/>
    </dgm:pt>
    <dgm:pt modelId="{E5B3CA7B-EA81-4BA2-91FB-3E5E2F7A7D39}" type="pres">
      <dgm:prSet presAssocID="{5765A7BA-E463-496A-B5C1-1BF643CAE38A}" presName="spaceBetweenRectangles" presStyleCnt="0"/>
      <dgm:spPr/>
    </dgm:pt>
    <dgm:pt modelId="{D96894FD-FFDA-4A9A-9C9E-6A2D5B89E608}" type="pres">
      <dgm:prSet presAssocID="{C6B9277C-3394-4480-B1D3-FF0EBBB28258}" presName="parentLin" presStyleCnt="0"/>
      <dgm:spPr/>
    </dgm:pt>
    <dgm:pt modelId="{43F2C982-D87F-4810-B893-48380AF5B2AC}" type="pres">
      <dgm:prSet presAssocID="{C6B9277C-3394-4480-B1D3-FF0EBBB28258}" presName="parentLeftMargin" presStyleLbl="node1" presStyleIdx="0" presStyleCnt="3"/>
      <dgm:spPr/>
    </dgm:pt>
    <dgm:pt modelId="{5824B893-7615-4FED-B62F-6AD508FD29B1}" type="pres">
      <dgm:prSet presAssocID="{C6B9277C-3394-4480-B1D3-FF0EBBB2825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BEF555E-C22F-407D-880B-19871B883901}" type="pres">
      <dgm:prSet presAssocID="{C6B9277C-3394-4480-B1D3-FF0EBBB28258}" presName="negativeSpace" presStyleCnt="0"/>
      <dgm:spPr/>
    </dgm:pt>
    <dgm:pt modelId="{11B48846-5604-45A7-A117-BED0177EE448}" type="pres">
      <dgm:prSet presAssocID="{C6B9277C-3394-4480-B1D3-FF0EBBB28258}" presName="childText" presStyleLbl="conFgAcc1" presStyleIdx="1" presStyleCnt="3">
        <dgm:presLayoutVars>
          <dgm:bulletEnabled val="1"/>
        </dgm:presLayoutVars>
      </dgm:prSet>
      <dgm:spPr/>
    </dgm:pt>
    <dgm:pt modelId="{A3C968F8-D2C5-444F-B0EC-98B37279460B}" type="pres">
      <dgm:prSet presAssocID="{5B3E0B03-5674-49FD-8B88-13F220ED8211}" presName="spaceBetweenRectangles" presStyleCnt="0"/>
      <dgm:spPr/>
    </dgm:pt>
    <dgm:pt modelId="{AF914A57-DA7B-4EE8-B2AE-164E03EE0DFA}" type="pres">
      <dgm:prSet presAssocID="{12BB6976-AE55-4DCE-B847-91674606871D}" presName="parentLin" presStyleCnt="0"/>
      <dgm:spPr/>
    </dgm:pt>
    <dgm:pt modelId="{CC1D8239-811C-4F3A-A972-AD8FD222BEA2}" type="pres">
      <dgm:prSet presAssocID="{12BB6976-AE55-4DCE-B847-91674606871D}" presName="parentLeftMargin" presStyleLbl="node1" presStyleIdx="1" presStyleCnt="3"/>
      <dgm:spPr/>
    </dgm:pt>
    <dgm:pt modelId="{4C373773-54A3-4048-9BFE-3BCD146AAB4B}" type="pres">
      <dgm:prSet presAssocID="{12BB6976-AE55-4DCE-B847-91674606871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2D5211D-08B4-4CDB-9D8F-DE055A0E07F5}" type="pres">
      <dgm:prSet presAssocID="{12BB6976-AE55-4DCE-B847-91674606871D}" presName="negativeSpace" presStyleCnt="0"/>
      <dgm:spPr/>
    </dgm:pt>
    <dgm:pt modelId="{38EC9603-D2BD-460E-AF95-2D90FD650DC3}" type="pres">
      <dgm:prSet presAssocID="{12BB6976-AE55-4DCE-B847-91674606871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6636F61-4042-4DB3-8E8A-892E0168A961}" type="presOf" srcId="{62CA7942-7558-452F-8131-F25EBC394AA4}" destId="{58D8205F-EB8D-498A-B32E-D89211F9BE50}" srcOrd="0" destOrd="0" presId="urn:microsoft.com/office/officeart/2005/8/layout/list1"/>
    <dgm:cxn modelId="{5ECB2545-E528-4484-8339-8C723EC9251E}" type="presOf" srcId="{F75AFF51-E7A5-4659-909A-B16C7AC8FC6F}" destId="{06F672C8-0508-403F-9AA1-485645DA4A0B}" srcOrd="0" destOrd="0" presId="urn:microsoft.com/office/officeart/2005/8/layout/list1"/>
    <dgm:cxn modelId="{8D28D97A-8784-42A1-8266-CAC94D8C6544}" srcId="{62CA7942-7558-452F-8131-F25EBC394AA4}" destId="{F75AFF51-E7A5-4659-909A-B16C7AC8FC6F}" srcOrd="0" destOrd="0" parTransId="{AEEED87B-D475-4731-9272-BB3F44A0B429}" sibTransId="{5765A7BA-E463-496A-B5C1-1BF643CAE38A}"/>
    <dgm:cxn modelId="{48F0187D-D37A-4D60-B4FE-CBC6513F459D}" type="presOf" srcId="{12BB6976-AE55-4DCE-B847-91674606871D}" destId="{CC1D8239-811C-4F3A-A972-AD8FD222BEA2}" srcOrd="0" destOrd="0" presId="urn:microsoft.com/office/officeart/2005/8/layout/list1"/>
    <dgm:cxn modelId="{5223F07E-D7B1-4E37-8AD5-7A69C48AAAB5}" srcId="{62CA7942-7558-452F-8131-F25EBC394AA4}" destId="{12BB6976-AE55-4DCE-B847-91674606871D}" srcOrd="2" destOrd="0" parTransId="{D296148F-D4EA-4AD1-81DB-E70C0FCDDBFA}" sibTransId="{AA1453F8-F4D9-4636-9DDE-B4E5EECDCB13}"/>
    <dgm:cxn modelId="{B722B183-9477-4FB5-851B-994115BFA9FC}" type="presOf" srcId="{12BB6976-AE55-4DCE-B847-91674606871D}" destId="{4C373773-54A3-4048-9BFE-3BCD146AAB4B}" srcOrd="1" destOrd="0" presId="urn:microsoft.com/office/officeart/2005/8/layout/list1"/>
    <dgm:cxn modelId="{10B4FAB3-7F74-4FAD-8C32-F4E0B9501351}" type="presOf" srcId="{C6B9277C-3394-4480-B1D3-FF0EBBB28258}" destId="{43F2C982-D87F-4810-B893-48380AF5B2AC}" srcOrd="0" destOrd="0" presId="urn:microsoft.com/office/officeart/2005/8/layout/list1"/>
    <dgm:cxn modelId="{C804F1C0-562F-4B3A-9BD3-3A8497616F35}" srcId="{62CA7942-7558-452F-8131-F25EBC394AA4}" destId="{C6B9277C-3394-4480-B1D3-FF0EBBB28258}" srcOrd="1" destOrd="0" parTransId="{45E074FF-6C89-4E0C-BF76-A28A99423331}" sibTransId="{5B3E0B03-5674-49FD-8B88-13F220ED8211}"/>
    <dgm:cxn modelId="{957B04DE-4483-48FF-A952-C3D93E44BE12}" type="presOf" srcId="{C6B9277C-3394-4480-B1D3-FF0EBBB28258}" destId="{5824B893-7615-4FED-B62F-6AD508FD29B1}" srcOrd="1" destOrd="0" presId="urn:microsoft.com/office/officeart/2005/8/layout/list1"/>
    <dgm:cxn modelId="{A96C2EEA-C64F-4D6F-86C8-41CD4728CCA9}" type="presOf" srcId="{F75AFF51-E7A5-4659-909A-B16C7AC8FC6F}" destId="{732F22D2-DC1B-4D9D-9E26-B459328CD657}" srcOrd="1" destOrd="0" presId="urn:microsoft.com/office/officeart/2005/8/layout/list1"/>
    <dgm:cxn modelId="{55594227-1CE1-4BCF-8D1B-87CC3A20E6E7}" type="presParOf" srcId="{58D8205F-EB8D-498A-B32E-D89211F9BE50}" destId="{767CBB1C-B891-4475-A2BD-0F5B9408E46A}" srcOrd="0" destOrd="0" presId="urn:microsoft.com/office/officeart/2005/8/layout/list1"/>
    <dgm:cxn modelId="{CC7253EE-6FC3-451B-BC92-ABF2E9906409}" type="presParOf" srcId="{767CBB1C-B891-4475-A2BD-0F5B9408E46A}" destId="{06F672C8-0508-403F-9AA1-485645DA4A0B}" srcOrd="0" destOrd="0" presId="urn:microsoft.com/office/officeart/2005/8/layout/list1"/>
    <dgm:cxn modelId="{85B17C8F-1D6A-465F-BA4E-521863E2C90A}" type="presParOf" srcId="{767CBB1C-B891-4475-A2BD-0F5B9408E46A}" destId="{732F22D2-DC1B-4D9D-9E26-B459328CD657}" srcOrd="1" destOrd="0" presId="urn:microsoft.com/office/officeart/2005/8/layout/list1"/>
    <dgm:cxn modelId="{56775B0E-E02E-4A87-9F2B-8AA48759F3DB}" type="presParOf" srcId="{58D8205F-EB8D-498A-B32E-D89211F9BE50}" destId="{701A2BD2-D4E2-4A03-A687-C1F0064DCCD8}" srcOrd="1" destOrd="0" presId="urn:microsoft.com/office/officeart/2005/8/layout/list1"/>
    <dgm:cxn modelId="{8B5E8245-0CB6-42B5-AEDB-8942BE1E47AB}" type="presParOf" srcId="{58D8205F-EB8D-498A-B32E-D89211F9BE50}" destId="{CC2A8050-BB94-4F56-B513-E62E0DC19720}" srcOrd="2" destOrd="0" presId="urn:microsoft.com/office/officeart/2005/8/layout/list1"/>
    <dgm:cxn modelId="{649B98D1-5264-43E7-AFC2-E9904FE141E2}" type="presParOf" srcId="{58D8205F-EB8D-498A-B32E-D89211F9BE50}" destId="{E5B3CA7B-EA81-4BA2-91FB-3E5E2F7A7D39}" srcOrd="3" destOrd="0" presId="urn:microsoft.com/office/officeart/2005/8/layout/list1"/>
    <dgm:cxn modelId="{2F684782-EE8E-4E29-AC38-FDD99152D022}" type="presParOf" srcId="{58D8205F-EB8D-498A-B32E-D89211F9BE50}" destId="{D96894FD-FFDA-4A9A-9C9E-6A2D5B89E608}" srcOrd="4" destOrd="0" presId="urn:microsoft.com/office/officeart/2005/8/layout/list1"/>
    <dgm:cxn modelId="{3D62AAD2-A5D9-4075-A4AC-0126A6FA9A70}" type="presParOf" srcId="{D96894FD-FFDA-4A9A-9C9E-6A2D5B89E608}" destId="{43F2C982-D87F-4810-B893-48380AF5B2AC}" srcOrd="0" destOrd="0" presId="urn:microsoft.com/office/officeart/2005/8/layout/list1"/>
    <dgm:cxn modelId="{2244A471-1DE0-4063-9221-1BF302C50072}" type="presParOf" srcId="{D96894FD-FFDA-4A9A-9C9E-6A2D5B89E608}" destId="{5824B893-7615-4FED-B62F-6AD508FD29B1}" srcOrd="1" destOrd="0" presId="urn:microsoft.com/office/officeart/2005/8/layout/list1"/>
    <dgm:cxn modelId="{7C7FC5E9-8ECA-4411-95BD-993FA16D40E8}" type="presParOf" srcId="{58D8205F-EB8D-498A-B32E-D89211F9BE50}" destId="{ABEF555E-C22F-407D-880B-19871B883901}" srcOrd="5" destOrd="0" presId="urn:microsoft.com/office/officeart/2005/8/layout/list1"/>
    <dgm:cxn modelId="{1FF86793-965F-4468-B44C-94507E40A26D}" type="presParOf" srcId="{58D8205F-EB8D-498A-B32E-D89211F9BE50}" destId="{11B48846-5604-45A7-A117-BED0177EE448}" srcOrd="6" destOrd="0" presId="urn:microsoft.com/office/officeart/2005/8/layout/list1"/>
    <dgm:cxn modelId="{3A7470B4-32E5-49F2-923D-E59FEEA8218E}" type="presParOf" srcId="{58D8205F-EB8D-498A-B32E-D89211F9BE50}" destId="{A3C968F8-D2C5-444F-B0EC-98B37279460B}" srcOrd="7" destOrd="0" presId="urn:microsoft.com/office/officeart/2005/8/layout/list1"/>
    <dgm:cxn modelId="{1FE748EA-7492-45A2-B5A7-0DD295E4C520}" type="presParOf" srcId="{58D8205F-EB8D-498A-B32E-D89211F9BE50}" destId="{AF914A57-DA7B-4EE8-B2AE-164E03EE0DFA}" srcOrd="8" destOrd="0" presId="urn:microsoft.com/office/officeart/2005/8/layout/list1"/>
    <dgm:cxn modelId="{55D6FD6C-D47B-4713-A9A9-43032E1358E2}" type="presParOf" srcId="{AF914A57-DA7B-4EE8-B2AE-164E03EE0DFA}" destId="{CC1D8239-811C-4F3A-A972-AD8FD222BEA2}" srcOrd="0" destOrd="0" presId="urn:microsoft.com/office/officeart/2005/8/layout/list1"/>
    <dgm:cxn modelId="{FFD02740-BC41-4213-BAB1-7042AADA3D6B}" type="presParOf" srcId="{AF914A57-DA7B-4EE8-B2AE-164E03EE0DFA}" destId="{4C373773-54A3-4048-9BFE-3BCD146AAB4B}" srcOrd="1" destOrd="0" presId="urn:microsoft.com/office/officeart/2005/8/layout/list1"/>
    <dgm:cxn modelId="{4ED04283-3568-48C7-BA4B-B5529F220481}" type="presParOf" srcId="{58D8205F-EB8D-498A-B32E-D89211F9BE50}" destId="{12D5211D-08B4-4CDB-9D8F-DE055A0E07F5}" srcOrd="9" destOrd="0" presId="urn:microsoft.com/office/officeart/2005/8/layout/list1"/>
    <dgm:cxn modelId="{CA1323F4-7DE8-4E87-88C2-7C53AF0A412A}" type="presParOf" srcId="{58D8205F-EB8D-498A-B32E-D89211F9BE50}" destId="{38EC9603-D2BD-460E-AF95-2D90FD650DC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5FC2F4-FEF0-4578-BD65-95E22556A3D2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1EF49E5-51A1-4000-8151-BA031FDF2830}">
      <dgm:prSet phldrT="[Текст]" custT="1"/>
      <dgm:spPr/>
      <dgm:t>
        <a:bodyPr/>
        <a:lstStyle/>
        <a:p>
          <a:pPr algn="just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Каждый раз находить новые решения, технологии, методы по профориентации старших дошкольников и использовать их в своей работе;</a:t>
          </a:r>
        </a:p>
      </dgm:t>
    </dgm:pt>
    <dgm:pt modelId="{1932F4D7-9017-4765-8447-CBFEAF8E754E}" type="parTrans" cxnId="{05001E41-F3AA-4B27-9114-085D1AB40FE3}">
      <dgm:prSet/>
      <dgm:spPr/>
      <dgm:t>
        <a:bodyPr/>
        <a:lstStyle/>
        <a:p>
          <a:endParaRPr lang="ru-RU"/>
        </a:p>
      </dgm:t>
    </dgm:pt>
    <dgm:pt modelId="{9AFD6C29-F708-4383-A471-A4AB0C786489}" type="sibTrans" cxnId="{05001E41-F3AA-4B27-9114-085D1AB40FE3}">
      <dgm:prSet/>
      <dgm:spPr/>
      <dgm:t>
        <a:bodyPr/>
        <a:lstStyle/>
        <a:p>
          <a:endParaRPr lang="ru-RU"/>
        </a:p>
      </dgm:t>
    </dgm:pt>
    <dgm:pt modelId="{7FA68E85-5750-4543-92BC-454A80F45F90}">
      <dgm:prSet phldrT="[Текст]" custT="1"/>
      <dgm:spPr/>
      <dgm:t>
        <a:bodyPr/>
        <a:lstStyle/>
        <a:p>
          <a:pPr algn="just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Создавать необходимые условия в группе ДОУ, обогащать развивающую предметно-пространственную среду</a:t>
          </a:r>
        </a:p>
      </dgm:t>
    </dgm:pt>
    <dgm:pt modelId="{73407E0C-6644-4870-8607-3933AA78DC15}" type="parTrans" cxnId="{E4F941FC-05B1-4BEE-BFBC-879B0FDC2E0A}">
      <dgm:prSet/>
      <dgm:spPr/>
      <dgm:t>
        <a:bodyPr/>
        <a:lstStyle/>
        <a:p>
          <a:endParaRPr lang="ru-RU"/>
        </a:p>
      </dgm:t>
    </dgm:pt>
    <dgm:pt modelId="{E3D6EEF2-210F-4588-969C-B706ECD6EA66}" type="sibTrans" cxnId="{E4F941FC-05B1-4BEE-BFBC-879B0FDC2E0A}">
      <dgm:prSet/>
      <dgm:spPr/>
      <dgm:t>
        <a:bodyPr/>
        <a:lstStyle/>
        <a:p>
          <a:endParaRPr lang="ru-RU"/>
        </a:p>
      </dgm:t>
    </dgm:pt>
    <dgm:pt modelId="{116BBE4C-8B24-4DA8-BB3A-10F00C613FB9}">
      <dgm:prSet phldrT="[Текст]" custT="1"/>
      <dgm:spPr/>
      <dgm:t>
        <a:bodyPr/>
        <a:lstStyle/>
        <a:p>
          <a:pPr algn="just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Уделять особое внимание развитию детской самостоятельности, инициативности и любознательности</a:t>
          </a:r>
        </a:p>
      </dgm:t>
    </dgm:pt>
    <dgm:pt modelId="{33E15B67-C8DD-43E4-989E-3AB23F102B1F}" type="parTrans" cxnId="{5B444420-90CB-44E2-8205-E67699DFDF32}">
      <dgm:prSet/>
      <dgm:spPr/>
      <dgm:t>
        <a:bodyPr/>
        <a:lstStyle/>
        <a:p>
          <a:endParaRPr lang="ru-RU"/>
        </a:p>
      </dgm:t>
    </dgm:pt>
    <dgm:pt modelId="{34597DC3-B40B-4600-BE80-7DB1F6DE7A33}" type="sibTrans" cxnId="{5B444420-90CB-44E2-8205-E67699DFDF32}">
      <dgm:prSet/>
      <dgm:spPr/>
      <dgm:t>
        <a:bodyPr/>
        <a:lstStyle/>
        <a:p>
          <a:endParaRPr lang="ru-RU"/>
        </a:p>
      </dgm:t>
    </dgm:pt>
    <dgm:pt modelId="{0B65872B-DCBA-41EB-9621-A9505EC92EB4}" type="pres">
      <dgm:prSet presAssocID="{635FC2F4-FEF0-4578-BD65-95E22556A3D2}" presName="linear" presStyleCnt="0">
        <dgm:presLayoutVars>
          <dgm:dir/>
          <dgm:animLvl val="lvl"/>
          <dgm:resizeHandles val="exact"/>
        </dgm:presLayoutVars>
      </dgm:prSet>
      <dgm:spPr/>
    </dgm:pt>
    <dgm:pt modelId="{2D6BF0EC-2C4F-4C71-8A58-E813DBB846E4}" type="pres">
      <dgm:prSet presAssocID="{C1EF49E5-51A1-4000-8151-BA031FDF2830}" presName="parentLin" presStyleCnt="0"/>
      <dgm:spPr/>
    </dgm:pt>
    <dgm:pt modelId="{C415C87C-E633-48E7-8A30-3F5A3345F030}" type="pres">
      <dgm:prSet presAssocID="{C1EF49E5-51A1-4000-8151-BA031FDF2830}" presName="parentLeftMargin" presStyleLbl="node1" presStyleIdx="0" presStyleCnt="3"/>
      <dgm:spPr/>
    </dgm:pt>
    <dgm:pt modelId="{86F68C11-A51A-4394-B7BE-30A867367216}" type="pres">
      <dgm:prSet presAssocID="{C1EF49E5-51A1-4000-8151-BA031FDF2830}" presName="parentText" presStyleLbl="node1" presStyleIdx="0" presStyleCnt="3" custScaleX="116412">
        <dgm:presLayoutVars>
          <dgm:chMax val="0"/>
          <dgm:bulletEnabled val="1"/>
        </dgm:presLayoutVars>
      </dgm:prSet>
      <dgm:spPr/>
    </dgm:pt>
    <dgm:pt modelId="{F872759A-1428-47AA-B26F-4155EA93A458}" type="pres">
      <dgm:prSet presAssocID="{C1EF49E5-51A1-4000-8151-BA031FDF2830}" presName="negativeSpace" presStyleCnt="0"/>
      <dgm:spPr/>
    </dgm:pt>
    <dgm:pt modelId="{AEF229E8-6532-4456-B3B6-F12F0A8AE659}" type="pres">
      <dgm:prSet presAssocID="{C1EF49E5-51A1-4000-8151-BA031FDF2830}" presName="childText" presStyleLbl="conFgAcc1" presStyleIdx="0" presStyleCnt="3">
        <dgm:presLayoutVars>
          <dgm:bulletEnabled val="1"/>
        </dgm:presLayoutVars>
      </dgm:prSet>
      <dgm:spPr/>
    </dgm:pt>
    <dgm:pt modelId="{CBAFC622-7FB5-4F47-85DF-89EDC7AC721C}" type="pres">
      <dgm:prSet presAssocID="{9AFD6C29-F708-4383-A471-A4AB0C786489}" presName="spaceBetweenRectangles" presStyleCnt="0"/>
      <dgm:spPr/>
    </dgm:pt>
    <dgm:pt modelId="{0A35BD86-8311-474A-AE19-A70DD2D2345F}" type="pres">
      <dgm:prSet presAssocID="{7FA68E85-5750-4543-92BC-454A80F45F90}" presName="parentLin" presStyleCnt="0"/>
      <dgm:spPr/>
    </dgm:pt>
    <dgm:pt modelId="{C0FF285C-E738-48F7-B5A8-7A5F32835254}" type="pres">
      <dgm:prSet presAssocID="{7FA68E85-5750-4543-92BC-454A80F45F90}" presName="parentLeftMargin" presStyleLbl="node1" presStyleIdx="0" presStyleCnt="3"/>
      <dgm:spPr/>
    </dgm:pt>
    <dgm:pt modelId="{E5BF0B16-2887-45EC-8AC4-4B2C5651263A}" type="pres">
      <dgm:prSet presAssocID="{7FA68E85-5750-4543-92BC-454A80F45F90}" presName="parentText" presStyleLbl="node1" presStyleIdx="1" presStyleCnt="3" custScaleX="115950">
        <dgm:presLayoutVars>
          <dgm:chMax val="0"/>
          <dgm:bulletEnabled val="1"/>
        </dgm:presLayoutVars>
      </dgm:prSet>
      <dgm:spPr/>
    </dgm:pt>
    <dgm:pt modelId="{A0EAF0A9-E14C-496E-B88D-F765C794968D}" type="pres">
      <dgm:prSet presAssocID="{7FA68E85-5750-4543-92BC-454A80F45F90}" presName="negativeSpace" presStyleCnt="0"/>
      <dgm:spPr/>
    </dgm:pt>
    <dgm:pt modelId="{BCAD4FDB-A4F0-4781-BE93-3F24B7069ECA}" type="pres">
      <dgm:prSet presAssocID="{7FA68E85-5750-4543-92BC-454A80F45F90}" presName="childText" presStyleLbl="conFgAcc1" presStyleIdx="1" presStyleCnt="3">
        <dgm:presLayoutVars>
          <dgm:bulletEnabled val="1"/>
        </dgm:presLayoutVars>
      </dgm:prSet>
      <dgm:spPr/>
    </dgm:pt>
    <dgm:pt modelId="{8034FCBC-07F8-44FE-9F07-2E0061339C71}" type="pres">
      <dgm:prSet presAssocID="{E3D6EEF2-210F-4588-969C-B706ECD6EA66}" presName="spaceBetweenRectangles" presStyleCnt="0"/>
      <dgm:spPr/>
    </dgm:pt>
    <dgm:pt modelId="{242C4EE9-3C57-4FF8-8C71-70DF652E7903}" type="pres">
      <dgm:prSet presAssocID="{116BBE4C-8B24-4DA8-BB3A-10F00C613FB9}" presName="parentLin" presStyleCnt="0"/>
      <dgm:spPr/>
    </dgm:pt>
    <dgm:pt modelId="{027FA277-0895-4829-9BBD-56B782E5A530}" type="pres">
      <dgm:prSet presAssocID="{116BBE4C-8B24-4DA8-BB3A-10F00C613FB9}" presName="parentLeftMargin" presStyleLbl="node1" presStyleIdx="1" presStyleCnt="3"/>
      <dgm:spPr/>
    </dgm:pt>
    <dgm:pt modelId="{0288BE46-4487-40B4-A5CA-3F6EB8DB6A05}" type="pres">
      <dgm:prSet presAssocID="{116BBE4C-8B24-4DA8-BB3A-10F00C613FB9}" presName="parentText" presStyleLbl="node1" presStyleIdx="2" presStyleCnt="3" custScaleX="116412">
        <dgm:presLayoutVars>
          <dgm:chMax val="0"/>
          <dgm:bulletEnabled val="1"/>
        </dgm:presLayoutVars>
      </dgm:prSet>
      <dgm:spPr/>
    </dgm:pt>
    <dgm:pt modelId="{7D3D0EEE-0011-4F09-A3A8-E710932F94E5}" type="pres">
      <dgm:prSet presAssocID="{116BBE4C-8B24-4DA8-BB3A-10F00C613FB9}" presName="negativeSpace" presStyleCnt="0"/>
      <dgm:spPr/>
    </dgm:pt>
    <dgm:pt modelId="{C4E52BEE-19E5-4361-BD2D-A24D4F04B03A}" type="pres">
      <dgm:prSet presAssocID="{116BBE4C-8B24-4DA8-BB3A-10F00C613FB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EC76B00-C949-4949-9DF6-52613FECD452}" type="presOf" srcId="{7FA68E85-5750-4543-92BC-454A80F45F90}" destId="{E5BF0B16-2887-45EC-8AC4-4B2C5651263A}" srcOrd="1" destOrd="0" presId="urn:microsoft.com/office/officeart/2005/8/layout/list1"/>
    <dgm:cxn modelId="{5B444420-90CB-44E2-8205-E67699DFDF32}" srcId="{635FC2F4-FEF0-4578-BD65-95E22556A3D2}" destId="{116BBE4C-8B24-4DA8-BB3A-10F00C613FB9}" srcOrd="2" destOrd="0" parTransId="{33E15B67-C8DD-43E4-989E-3AB23F102B1F}" sibTransId="{34597DC3-B40B-4600-BE80-7DB1F6DE7A33}"/>
    <dgm:cxn modelId="{05001E41-F3AA-4B27-9114-085D1AB40FE3}" srcId="{635FC2F4-FEF0-4578-BD65-95E22556A3D2}" destId="{C1EF49E5-51A1-4000-8151-BA031FDF2830}" srcOrd="0" destOrd="0" parTransId="{1932F4D7-9017-4765-8447-CBFEAF8E754E}" sibTransId="{9AFD6C29-F708-4383-A471-A4AB0C786489}"/>
    <dgm:cxn modelId="{82FD9067-9624-4FBE-95E3-22BA0C836184}" type="presOf" srcId="{C1EF49E5-51A1-4000-8151-BA031FDF2830}" destId="{86F68C11-A51A-4394-B7BE-30A867367216}" srcOrd="1" destOrd="0" presId="urn:microsoft.com/office/officeart/2005/8/layout/list1"/>
    <dgm:cxn modelId="{99A9814B-D257-414E-930C-955E9D15D95D}" type="presOf" srcId="{116BBE4C-8B24-4DA8-BB3A-10F00C613FB9}" destId="{027FA277-0895-4829-9BBD-56B782E5A530}" srcOrd="0" destOrd="0" presId="urn:microsoft.com/office/officeart/2005/8/layout/list1"/>
    <dgm:cxn modelId="{CCAA9BBB-7F51-4DF5-9DB4-69454AA209B7}" type="presOf" srcId="{116BBE4C-8B24-4DA8-BB3A-10F00C613FB9}" destId="{0288BE46-4487-40B4-A5CA-3F6EB8DB6A05}" srcOrd="1" destOrd="0" presId="urn:microsoft.com/office/officeart/2005/8/layout/list1"/>
    <dgm:cxn modelId="{96CBE1C3-6F11-43CF-976A-AE491D613EBC}" type="presOf" srcId="{C1EF49E5-51A1-4000-8151-BA031FDF2830}" destId="{C415C87C-E633-48E7-8A30-3F5A3345F030}" srcOrd="0" destOrd="0" presId="urn:microsoft.com/office/officeart/2005/8/layout/list1"/>
    <dgm:cxn modelId="{077EE7C9-266E-4B88-B5DE-2178EBA71D6E}" type="presOf" srcId="{635FC2F4-FEF0-4578-BD65-95E22556A3D2}" destId="{0B65872B-DCBA-41EB-9621-A9505EC92EB4}" srcOrd="0" destOrd="0" presId="urn:microsoft.com/office/officeart/2005/8/layout/list1"/>
    <dgm:cxn modelId="{8BB824CE-E9A8-4B3F-8FB5-5924FFDC9ADC}" type="presOf" srcId="{7FA68E85-5750-4543-92BC-454A80F45F90}" destId="{C0FF285C-E738-48F7-B5A8-7A5F32835254}" srcOrd="0" destOrd="0" presId="urn:microsoft.com/office/officeart/2005/8/layout/list1"/>
    <dgm:cxn modelId="{E4F941FC-05B1-4BEE-BFBC-879B0FDC2E0A}" srcId="{635FC2F4-FEF0-4578-BD65-95E22556A3D2}" destId="{7FA68E85-5750-4543-92BC-454A80F45F90}" srcOrd="1" destOrd="0" parTransId="{73407E0C-6644-4870-8607-3933AA78DC15}" sibTransId="{E3D6EEF2-210F-4588-969C-B706ECD6EA66}"/>
    <dgm:cxn modelId="{CBACD59F-EB8B-454A-A4C9-48EEC73A8EC1}" type="presParOf" srcId="{0B65872B-DCBA-41EB-9621-A9505EC92EB4}" destId="{2D6BF0EC-2C4F-4C71-8A58-E813DBB846E4}" srcOrd="0" destOrd="0" presId="urn:microsoft.com/office/officeart/2005/8/layout/list1"/>
    <dgm:cxn modelId="{00868E30-9D0D-4529-94BC-EC8FE5345646}" type="presParOf" srcId="{2D6BF0EC-2C4F-4C71-8A58-E813DBB846E4}" destId="{C415C87C-E633-48E7-8A30-3F5A3345F030}" srcOrd="0" destOrd="0" presId="urn:microsoft.com/office/officeart/2005/8/layout/list1"/>
    <dgm:cxn modelId="{EC1F66F4-8BD7-42D0-AB0D-B10311A9A85F}" type="presParOf" srcId="{2D6BF0EC-2C4F-4C71-8A58-E813DBB846E4}" destId="{86F68C11-A51A-4394-B7BE-30A867367216}" srcOrd="1" destOrd="0" presId="urn:microsoft.com/office/officeart/2005/8/layout/list1"/>
    <dgm:cxn modelId="{A2959DEC-DA60-4B6A-B053-CB5A401FF3D1}" type="presParOf" srcId="{0B65872B-DCBA-41EB-9621-A9505EC92EB4}" destId="{F872759A-1428-47AA-B26F-4155EA93A458}" srcOrd="1" destOrd="0" presId="urn:microsoft.com/office/officeart/2005/8/layout/list1"/>
    <dgm:cxn modelId="{38C550B5-71B7-4827-BA61-52153083240D}" type="presParOf" srcId="{0B65872B-DCBA-41EB-9621-A9505EC92EB4}" destId="{AEF229E8-6532-4456-B3B6-F12F0A8AE659}" srcOrd="2" destOrd="0" presId="urn:microsoft.com/office/officeart/2005/8/layout/list1"/>
    <dgm:cxn modelId="{7D4BAE5A-AB09-47A0-8E9E-92BBDFD4C4DB}" type="presParOf" srcId="{0B65872B-DCBA-41EB-9621-A9505EC92EB4}" destId="{CBAFC622-7FB5-4F47-85DF-89EDC7AC721C}" srcOrd="3" destOrd="0" presId="urn:microsoft.com/office/officeart/2005/8/layout/list1"/>
    <dgm:cxn modelId="{E3316421-8B6B-4318-A3E4-E3D8470D62A0}" type="presParOf" srcId="{0B65872B-DCBA-41EB-9621-A9505EC92EB4}" destId="{0A35BD86-8311-474A-AE19-A70DD2D2345F}" srcOrd="4" destOrd="0" presId="urn:microsoft.com/office/officeart/2005/8/layout/list1"/>
    <dgm:cxn modelId="{F6D05FB8-20EA-465B-98ED-F80BC00B02A0}" type="presParOf" srcId="{0A35BD86-8311-474A-AE19-A70DD2D2345F}" destId="{C0FF285C-E738-48F7-B5A8-7A5F32835254}" srcOrd="0" destOrd="0" presId="urn:microsoft.com/office/officeart/2005/8/layout/list1"/>
    <dgm:cxn modelId="{264B3CB2-7172-4FE1-A66A-816031A55C47}" type="presParOf" srcId="{0A35BD86-8311-474A-AE19-A70DD2D2345F}" destId="{E5BF0B16-2887-45EC-8AC4-4B2C5651263A}" srcOrd="1" destOrd="0" presId="urn:microsoft.com/office/officeart/2005/8/layout/list1"/>
    <dgm:cxn modelId="{415E59F9-95DE-46C8-9792-A66B3390D786}" type="presParOf" srcId="{0B65872B-DCBA-41EB-9621-A9505EC92EB4}" destId="{A0EAF0A9-E14C-496E-B88D-F765C794968D}" srcOrd="5" destOrd="0" presId="urn:microsoft.com/office/officeart/2005/8/layout/list1"/>
    <dgm:cxn modelId="{EEB81D55-FE51-4241-9F68-4D08A2CAD6D9}" type="presParOf" srcId="{0B65872B-DCBA-41EB-9621-A9505EC92EB4}" destId="{BCAD4FDB-A4F0-4781-BE93-3F24B7069ECA}" srcOrd="6" destOrd="0" presId="urn:microsoft.com/office/officeart/2005/8/layout/list1"/>
    <dgm:cxn modelId="{2B8B04CD-D138-462D-8FC0-47A381F0786D}" type="presParOf" srcId="{0B65872B-DCBA-41EB-9621-A9505EC92EB4}" destId="{8034FCBC-07F8-44FE-9F07-2E0061339C71}" srcOrd="7" destOrd="0" presId="urn:microsoft.com/office/officeart/2005/8/layout/list1"/>
    <dgm:cxn modelId="{FE42229C-2A78-4261-AC3E-C94C317B2598}" type="presParOf" srcId="{0B65872B-DCBA-41EB-9621-A9505EC92EB4}" destId="{242C4EE9-3C57-4FF8-8C71-70DF652E7903}" srcOrd="8" destOrd="0" presId="urn:microsoft.com/office/officeart/2005/8/layout/list1"/>
    <dgm:cxn modelId="{A9D6386D-8B5A-4044-8B13-4CE4EFE1A4F3}" type="presParOf" srcId="{242C4EE9-3C57-4FF8-8C71-70DF652E7903}" destId="{027FA277-0895-4829-9BBD-56B782E5A530}" srcOrd="0" destOrd="0" presId="urn:microsoft.com/office/officeart/2005/8/layout/list1"/>
    <dgm:cxn modelId="{A76FC1D6-199F-45EE-BFB2-56BC7027BB68}" type="presParOf" srcId="{242C4EE9-3C57-4FF8-8C71-70DF652E7903}" destId="{0288BE46-4487-40B4-A5CA-3F6EB8DB6A05}" srcOrd="1" destOrd="0" presId="urn:microsoft.com/office/officeart/2005/8/layout/list1"/>
    <dgm:cxn modelId="{33E02687-3C96-4F4A-8D69-80E23D3206C3}" type="presParOf" srcId="{0B65872B-DCBA-41EB-9621-A9505EC92EB4}" destId="{7D3D0EEE-0011-4F09-A3A8-E710932F94E5}" srcOrd="9" destOrd="0" presId="urn:microsoft.com/office/officeart/2005/8/layout/list1"/>
    <dgm:cxn modelId="{B4546D6C-8810-4C58-BC64-9174C4D2ED4E}" type="presParOf" srcId="{0B65872B-DCBA-41EB-9621-A9505EC92EB4}" destId="{C4E52BEE-19E5-4361-BD2D-A24D4F04B03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D7890-CA06-4E2B-9BA8-8D9DFE24D369}">
      <dsp:nvSpPr>
        <dsp:cNvPr id="0" name=""/>
        <dsp:cNvSpPr/>
      </dsp:nvSpPr>
      <dsp:spPr>
        <a:xfrm>
          <a:off x="-4748797" y="-727890"/>
          <a:ext cx="5656305" cy="5656305"/>
        </a:xfrm>
        <a:prstGeom prst="blockArc">
          <a:avLst>
            <a:gd name="adj1" fmla="val 18900000"/>
            <a:gd name="adj2" fmla="val 2700000"/>
            <a:gd name="adj3" fmla="val 38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E03D9-908D-4CBF-BEF5-2114899E40E4}">
      <dsp:nvSpPr>
        <dsp:cNvPr id="0" name=""/>
        <dsp:cNvSpPr/>
      </dsp:nvSpPr>
      <dsp:spPr>
        <a:xfrm>
          <a:off x="583657" y="314959"/>
          <a:ext cx="11217624" cy="1050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33" tIns="60960" rIns="60960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Найти</a:t>
          </a:r>
          <a:r>
            <a:rPr lang="ru-RU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новые решения по профориентации детей старшего дошкольного возраста;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657" y="314959"/>
        <a:ext cx="11217624" cy="1050290"/>
      </dsp:txXfrm>
    </dsp:sp>
    <dsp:sp modelId="{D37921C4-51CA-4D71-8246-85A02F1E62E9}">
      <dsp:nvSpPr>
        <dsp:cNvPr id="0" name=""/>
        <dsp:cNvSpPr/>
      </dsp:nvSpPr>
      <dsp:spPr>
        <a:xfrm>
          <a:off x="58591" y="315039"/>
          <a:ext cx="1050131" cy="10501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3D255-B9AF-499D-9B6A-333A37FA3F3A}">
      <dsp:nvSpPr>
        <dsp:cNvPr id="0" name=""/>
        <dsp:cNvSpPr/>
      </dsp:nvSpPr>
      <dsp:spPr>
        <a:xfrm>
          <a:off x="889035" y="1622893"/>
          <a:ext cx="10912246" cy="9547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33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Повысить уровень знаний у</a:t>
          </a:r>
          <a:r>
            <a:rPr lang="ru-RU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детей старшего дошкольного возраста о мире профессий посредством использования в работе современных образовательных технологий;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889035" y="1622893"/>
        <a:ext cx="10912246" cy="954737"/>
      </dsp:txXfrm>
    </dsp:sp>
    <dsp:sp modelId="{CCA035BE-5D2E-49C3-A2BD-93F1D25FC561}">
      <dsp:nvSpPr>
        <dsp:cNvPr id="0" name=""/>
        <dsp:cNvSpPr/>
      </dsp:nvSpPr>
      <dsp:spPr>
        <a:xfrm>
          <a:off x="363969" y="1575196"/>
          <a:ext cx="1050131" cy="10501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9BA9B-ABBD-4F53-B3C6-F473CCBFC75B}">
      <dsp:nvSpPr>
        <dsp:cNvPr id="0" name=""/>
        <dsp:cNvSpPr/>
      </dsp:nvSpPr>
      <dsp:spPr>
        <a:xfrm>
          <a:off x="583657" y="2967549"/>
          <a:ext cx="11217624" cy="785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3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создать все необходимые условия для ознакомления детей с миром профессий в группе ДОУ.</a:t>
          </a:r>
        </a:p>
      </dsp:txBody>
      <dsp:txXfrm>
        <a:off x="583657" y="2967549"/>
        <a:ext cx="11217624" cy="785741"/>
      </dsp:txXfrm>
    </dsp:sp>
    <dsp:sp modelId="{CB112734-6295-4D50-806B-73137C5A439B}">
      <dsp:nvSpPr>
        <dsp:cNvPr id="0" name=""/>
        <dsp:cNvSpPr/>
      </dsp:nvSpPr>
      <dsp:spPr>
        <a:xfrm>
          <a:off x="58591" y="2835354"/>
          <a:ext cx="1050131" cy="10501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A8050-BB94-4F56-B513-E62E0DC19720}">
      <dsp:nvSpPr>
        <dsp:cNvPr id="0" name=""/>
        <dsp:cNvSpPr/>
      </dsp:nvSpPr>
      <dsp:spPr>
        <a:xfrm>
          <a:off x="0" y="525660"/>
          <a:ext cx="9389096" cy="83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F22D2-DC1B-4D9D-9E26-B459328CD657}">
      <dsp:nvSpPr>
        <dsp:cNvPr id="0" name=""/>
        <dsp:cNvSpPr/>
      </dsp:nvSpPr>
      <dsp:spPr>
        <a:xfrm>
          <a:off x="469454" y="38580"/>
          <a:ext cx="6572367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420" tIns="0" rIns="24842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Современная образовательная технология «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сторителлинг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»;</a:t>
          </a:r>
        </a:p>
      </dsp:txBody>
      <dsp:txXfrm>
        <a:off x="517009" y="86135"/>
        <a:ext cx="6477257" cy="879050"/>
      </dsp:txXfrm>
    </dsp:sp>
    <dsp:sp modelId="{11B48846-5604-45A7-A117-BED0177EE448}">
      <dsp:nvSpPr>
        <dsp:cNvPr id="0" name=""/>
        <dsp:cNvSpPr/>
      </dsp:nvSpPr>
      <dsp:spPr>
        <a:xfrm>
          <a:off x="0" y="2022540"/>
          <a:ext cx="9389096" cy="83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4B893-7615-4FED-B62F-6AD508FD29B1}">
      <dsp:nvSpPr>
        <dsp:cNvPr id="0" name=""/>
        <dsp:cNvSpPr/>
      </dsp:nvSpPr>
      <dsp:spPr>
        <a:xfrm>
          <a:off x="469454" y="1535460"/>
          <a:ext cx="6572367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420" tIns="0" rIns="24842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визуализации информации «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кроссенс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»;</a:t>
          </a:r>
        </a:p>
      </dsp:txBody>
      <dsp:txXfrm>
        <a:off x="517009" y="1583015"/>
        <a:ext cx="6477257" cy="879050"/>
      </dsp:txXfrm>
    </dsp:sp>
    <dsp:sp modelId="{38EC9603-D2BD-460E-AF95-2D90FD650DC3}">
      <dsp:nvSpPr>
        <dsp:cNvPr id="0" name=""/>
        <dsp:cNvSpPr/>
      </dsp:nvSpPr>
      <dsp:spPr>
        <a:xfrm>
          <a:off x="0" y="3519420"/>
          <a:ext cx="9389096" cy="83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73773-54A3-4048-9BFE-3BCD146AAB4B}">
      <dsp:nvSpPr>
        <dsp:cNvPr id="0" name=""/>
        <dsp:cNvSpPr/>
      </dsp:nvSpPr>
      <dsp:spPr>
        <a:xfrm>
          <a:off x="469454" y="3032340"/>
          <a:ext cx="6572367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420" tIns="0" rIns="24842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ИКТ-оборудования в воспитательно-образовательном процессе</a:t>
          </a:r>
        </a:p>
      </dsp:txBody>
      <dsp:txXfrm>
        <a:off x="517009" y="3079895"/>
        <a:ext cx="6477257" cy="879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D7890-CA06-4E2B-9BA8-8D9DFE24D369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E03D9-908D-4CBF-BEF5-2114899E40E4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Один из видов игр;</a:t>
          </a:r>
        </a:p>
      </dsp:txBody>
      <dsp:txXfrm>
        <a:off x="604289" y="435133"/>
        <a:ext cx="9851585" cy="870267"/>
      </dsp:txXfrm>
    </dsp:sp>
    <dsp:sp modelId="{D37921C4-51CA-4D71-8246-85A02F1E62E9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3D255-B9AF-499D-9B6A-333A37FA3F3A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Элемент занятия по познавательному развитию;</a:t>
          </a:r>
        </a:p>
      </dsp:txBody>
      <dsp:txXfrm>
        <a:off x="920631" y="1740535"/>
        <a:ext cx="9535243" cy="870267"/>
      </dsp:txXfrm>
    </dsp:sp>
    <dsp:sp modelId="{CCA035BE-5D2E-49C3-A2BD-93F1D25FC561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9BA9B-ABBD-4F53-B3C6-F473CCBFC75B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</a:t>
          </a:r>
          <a:r>
            <a:rPr lang="ru-RU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время беседы как элемент закрепления знаний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289" y="3045936"/>
        <a:ext cx="9851585" cy="870267"/>
      </dsp:txXfrm>
    </dsp:sp>
    <dsp:sp modelId="{CB112734-6295-4D50-806B-73137C5A439B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D7890-CA06-4E2B-9BA8-8D9DFE24D369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E03D9-908D-4CBF-BEF5-2114899E40E4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Показ виртуальных экскурсий;</a:t>
          </a:r>
        </a:p>
      </dsp:txBody>
      <dsp:txXfrm>
        <a:off x="604289" y="435133"/>
        <a:ext cx="9851585" cy="870267"/>
      </dsp:txXfrm>
    </dsp:sp>
    <dsp:sp modelId="{D37921C4-51CA-4D71-8246-85A02F1E62E9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3D255-B9AF-499D-9B6A-333A37FA3F3A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Мультимедийные презентации как элемент занятия по познавательному развитию;</a:t>
          </a:r>
        </a:p>
      </dsp:txBody>
      <dsp:txXfrm>
        <a:off x="920631" y="1740535"/>
        <a:ext cx="9535243" cy="870267"/>
      </dsp:txXfrm>
    </dsp:sp>
    <dsp:sp modelId="{CCA035BE-5D2E-49C3-A2BD-93F1D25FC561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9BA9B-ABBD-4F53-B3C6-F473CCBFC75B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Дидактические игры на закрепление знаний детей о мире профессий</a:t>
          </a:r>
        </a:p>
      </dsp:txBody>
      <dsp:txXfrm>
        <a:off x="604289" y="3045936"/>
        <a:ext cx="9851585" cy="870267"/>
      </dsp:txXfrm>
    </dsp:sp>
    <dsp:sp modelId="{CB112734-6295-4D50-806B-73137C5A439B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A8050-BB94-4F56-B513-E62E0DC19720}">
      <dsp:nvSpPr>
        <dsp:cNvPr id="0" name=""/>
        <dsp:cNvSpPr/>
      </dsp:nvSpPr>
      <dsp:spPr>
        <a:xfrm>
          <a:off x="0" y="525660"/>
          <a:ext cx="9389096" cy="83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F22D2-DC1B-4D9D-9E26-B459328CD657}">
      <dsp:nvSpPr>
        <dsp:cNvPr id="0" name=""/>
        <dsp:cNvSpPr/>
      </dsp:nvSpPr>
      <dsp:spPr>
        <a:xfrm>
          <a:off x="469454" y="38580"/>
          <a:ext cx="6572367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420" tIns="0" rIns="248420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Использовать в своей работе не только современные, но и традиционные методы;</a:t>
          </a:r>
        </a:p>
      </dsp:txBody>
      <dsp:txXfrm>
        <a:off x="517009" y="86135"/>
        <a:ext cx="6477257" cy="879050"/>
      </dsp:txXfrm>
    </dsp:sp>
    <dsp:sp modelId="{11B48846-5604-45A7-A117-BED0177EE448}">
      <dsp:nvSpPr>
        <dsp:cNvPr id="0" name=""/>
        <dsp:cNvSpPr/>
      </dsp:nvSpPr>
      <dsp:spPr>
        <a:xfrm>
          <a:off x="0" y="2022540"/>
          <a:ext cx="9389096" cy="83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4B893-7615-4FED-B62F-6AD508FD29B1}">
      <dsp:nvSpPr>
        <dsp:cNvPr id="0" name=""/>
        <dsp:cNvSpPr/>
      </dsp:nvSpPr>
      <dsp:spPr>
        <a:xfrm>
          <a:off x="469454" y="1535460"/>
          <a:ext cx="6572367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420" tIns="0" rIns="24842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Вызвать у детей положительный настрой к той или иной профессии;</a:t>
          </a:r>
        </a:p>
      </dsp:txBody>
      <dsp:txXfrm>
        <a:off x="517009" y="1583015"/>
        <a:ext cx="6477257" cy="879050"/>
      </dsp:txXfrm>
    </dsp:sp>
    <dsp:sp modelId="{38EC9603-D2BD-460E-AF95-2D90FD650DC3}">
      <dsp:nvSpPr>
        <dsp:cNvPr id="0" name=""/>
        <dsp:cNvSpPr/>
      </dsp:nvSpPr>
      <dsp:spPr>
        <a:xfrm>
          <a:off x="0" y="3519420"/>
          <a:ext cx="9389096" cy="83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73773-54A3-4048-9BFE-3BCD146AAB4B}">
      <dsp:nvSpPr>
        <dsp:cNvPr id="0" name=""/>
        <dsp:cNvSpPr/>
      </dsp:nvSpPr>
      <dsp:spPr>
        <a:xfrm>
          <a:off x="469454" y="3032340"/>
          <a:ext cx="6572367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420" tIns="0" rIns="248420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Взаимодействовать с родителями воспитанников по теме: «Знакомим детей с миром профессий взрослых»</a:t>
          </a:r>
        </a:p>
      </dsp:txBody>
      <dsp:txXfrm>
        <a:off x="517009" y="3079895"/>
        <a:ext cx="6477257" cy="879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229E8-6532-4456-B3B6-F12F0A8AE659}">
      <dsp:nvSpPr>
        <dsp:cNvPr id="0" name=""/>
        <dsp:cNvSpPr/>
      </dsp:nvSpPr>
      <dsp:spPr>
        <a:xfrm>
          <a:off x="0" y="435534"/>
          <a:ext cx="11772899" cy="730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68C11-A51A-4394-B7BE-30A867367216}">
      <dsp:nvSpPr>
        <dsp:cNvPr id="0" name=""/>
        <dsp:cNvSpPr/>
      </dsp:nvSpPr>
      <dsp:spPr>
        <a:xfrm>
          <a:off x="588645" y="7494"/>
          <a:ext cx="9593547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491" tIns="0" rIns="311491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Каждый раз находить новые решения, технологии, методы по профориентации старших дошкольников и использовать их в своей работе;</a:t>
          </a:r>
        </a:p>
      </dsp:txBody>
      <dsp:txXfrm>
        <a:off x="630435" y="49284"/>
        <a:ext cx="9509967" cy="772500"/>
      </dsp:txXfrm>
    </dsp:sp>
    <dsp:sp modelId="{BCAD4FDB-A4F0-4781-BE93-3F24B7069ECA}">
      <dsp:nvSpPr>
        <dsp:cNvPr id="0" name=""/>
        <dsp:cNvSpPr/>
      </dsp:nvSpPr>
      <dsp:spPr>
        <a:xfrm>
          <a:off x="0" y="1750974"/>
          <a:ext cx="11772899" cy="730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F0B16-2887-45EC-8AC4-4B2C5651263A}">
      <dsp:nvSpPr>
        <dsp:cNvPr id="0" name=""/>
        <dsp:cNvSpPr/>
      </dsp:nvSpPr>
      <dsp:spPr>
        <a:xfrm>
          <a:off x="588645" y="1322934"/>
          <a:ext cx="9555474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491" tIns="0" rIns="311491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Создавать необходимые условия в группе ДОУ, обогащать развивающую предметно-пространственную среду</a:t>
          </a:r>
        </a:p>
      </dsp:txBody>
      <dsp:txXfrm>
        <a:off x="630435" y="1364724"/>
        <a:ext cx="9471894" cy="772500"/>
      </dsp:txXfrm>
    </dsp:sp>
    <dsp:sp modelId="{C4E52BEE-19E5-4361-BD2D-A24D4F04B03A}">
      <dsp:nvSpPr>
        <dsp:cNvPr id="0" name=""/>
        <dsp:cNvSpPr/>
      </dsp:nvSpPr>
      <dsp:spPr>
        <a:xfrm>
          <a:off x="0" y="3066414"/>
          <a:ext cx="11772899" cy="730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8BE46-4487-40B4-A5CA-3F6EB8DB6A05}">
      <dsp:nvSpPr>
        <dsp:cNvPr id="0" name=""/>
        <dsp:cNvSpPr/>
      </dsp:nvSpPr>
      <dsp:spPr>
        <a:xfrm>
          <a:off x="588645" y="2638374"/>
          <a:ext cx="9593547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491" tIns="0" rIns="311491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Уделять особое внимание развитию детской самостоятельности, инициативности и любознательности</a:t>
          </a:r>
        </a:p>
      </dsp:txBody>
      <dsp:txXfrm>
        <a:off x="630435" y="2680164"/>
        <a:ext cx="9509967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55651-2BF2-4700-989D-F9C1E6AE8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B5A02-99FE-4A33-882F-226A2A0BA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51878C-D9C0-46CD-8D96-44C6CDBB9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AFBB-B95E-4272-BAA0-57E9967F61CB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130407-22F7-4B2E-9867-1351B80F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368FCD-4805-48A0-8E90-EB4FD3598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BB0E-F8BD-4330-9548-1C22DE817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7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CA337-4B83-423B-9CA1-C0F07090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68A5A9-09B6-42AB-89D7-BFC94AA11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E58832-1B15-4CDA-8664-24984C71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AFBB-B95E-4272-BAA0-57E9967F61CB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0AEE7-0CFE-41CB-B707-ECBDEBF6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AB8F9E-57DC-4D4E-8598-4875D8B0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BB0E-F8BD-4330-9548-1C22DE817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5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E09576-9CD2-40E3-9F3B-28E354A73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FA898C-5D6F-44CD-A76F-4E7F00462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1223C0-C94B-4C27-AC21-92DBCEEE1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AFBB-B95E-4272-BAA0-57E9967F61CB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F4FB98-FA5F-4516-9169-D9935DF4E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BA247A-29C2-4C8B-BA23-F893E9F5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BB0E-F8BD-4330-9548-1C22DE817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99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D7948-BB98-4CB1-BAE0-C5763816F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45A187-CF39-4C2C-B9AF-0F093CDAD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5D8767-85A8-43F0-AB87-DA95C0188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AFBB-B95E-4272-BAA0-57E9967F61CB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20A273-38C6-47B1-BF9D-3C778676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42FB93-1240-4C0F-9958-CEF34E38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BB0E-F8BD-4330-9548-1C22DE817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9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ECF43-EDA7-4202-8C00-FF6381DA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AA24DB-064F-49B2-9320-9ED9B9262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ADDD95-F3B9-4A6D-8C57-DFE2391E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AFBB-B95E-4272-BAA0-57E9967F61CB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F0D3F5-724B-44FA-8266-60BF9F9E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16053-7ACA-45A4-BE08-F897C924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BB0E-F8BD-4330-9548-1C22DE817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7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A55B8-7B05-4765-BEB5-B6F0E900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DAE1B7-873A-4A36-BA6B-ACFCD6A04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93FBA1-D7FB-4189-84DB-66C7C12C0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4AFD22-D17E-4233-8099-9C2DA4581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AFBB-B95E-4272-BAA0-57E9967F61CB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D604D2-0BAE-4A43-8738-2448E607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B16D55-34BD-4156-864D-66265EB2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BB0E-F8BD-4330-9548-1C22DE817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95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D5FA8-9011-49AD-B978-98C9E5CEC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57D004-F21E-4693-8A2B-6A6B0704A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BF3651-0E44-42B3-AA66-D9795FECF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919A38-916C-4851-9A19-EE5314AAE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20A45F-D7F2-4EC4-A772-2D749138C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35F66DC-32BD-4A9A-AD81-AE203AF9C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AFBB-B95E-4272-BAA0-57E9967F61CB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B25379-D163-4FD1-81E0-9ECC60A4C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44B7F3-6352-4F24-9634-1D6AC905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BB0E-F8BD-4330-9548-1C22DE817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39FC2-3549-444E-93E4-D1CEBE8E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1408BE-30AE-440B-809F-E6C12CFC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AFBB-B95E-4272-BAA0-57E9967F61CB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5FD13E-3BDE-4A4C-84E0-E5A9A23EF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CCCCD8-F982-4EBC-BC44-7651DD29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BB0E-F8BD-4330-9548-1C22DE817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28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ECB2D0-7C80-4DE7-BE20-22CDE7F67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AFBB-B95E-4272-BAA0-57E9967F61CB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80E6F4-5810-4A9A-A6DE-3963D950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1FE827-0417-4955-BB10-1C009CA30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BB0E-F8BD-4330-9548-1C22DE817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9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1AE46-2510-4A67-B0DA-2B56539C0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684874-3FEC-4485-8768-96CA2D01D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07248B-F8DD-49C4-9A57-EB183CC18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89FB15-3644-40CC-BD2C-DEF962616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AFBB-B95E-4272-BAA0-57E9967F61CB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A2455D-4AFE-4F40-B3CA-8127602B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479EA8-6CBC-43BB-B3CD-CEE07085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BB0E-F8BD-4330-9548-1C22DE817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8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3A0FC-4606-48D1-8B4D-7D2B59B5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05B304-F2E2-4982-ABCF-BA20A05584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129B8E-A81E-4458-9C8C-7934832DC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2539B9-F22F-4C39-8BAB-22E7A358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AFBB-B95E-4272-BAA0-57E9967F61CB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981B7-B664-48E3-A9AC-4575F7CF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D6164F-61D7-47F2-9985-6692A8BF7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BB0E-F8BD-4330-9548-1C22DE817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1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095AE-861E-4070-B493-56DEC4514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390AB9-2C71-40C9-90ED-1A87EAE99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0D121E-3CC9-4560-8D17-73710031D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FAFBB-B95E-4272-BAA0-57E9967F61CB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8235AC-363B-4DA1-B069-993BE9D67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CFF236-4057-4F58-ADE0-EC70AEB17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EBB0E-F8BD-4330-9548-1C22DE817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31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E8388-D2E2-490A-836F-86F1ABE32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«Детский сад №38»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252DFD-731E-428D-89CE-B9BE360EF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3483"/>
            <a:ext cx="12192000" cy="566451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7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7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7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7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7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7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7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marL="0" indent="0" algn="r">
              <a:buNone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marL="0" indent="0" algn="r">
              <a:buNone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Стриканова Алина Дмитриевна</a:t>
            </a:r>
          </a:p>
          <a:p>
            <a:pPr marL="0" indent="0" algn="ctr">
              <a:buNone/>
            </a:pP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Муром</a:t>
            </a:r>
          </a:p>
          <a:p>
            <a:pPr marL="0" indent="0" algn="ctr">
              <a:buNone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 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9DB284-D36E-4F5C-979D-75CF5C523B70}"/>
              </a:ext>
            </a:extLst>
          </p:cNvPr>
          <p:cNvSpPr txBox="1"/>
          <p:nvPr/>
        </p:nvSpPr>
        <p:spPr>
          <a:xfrm>
            <a:off x="3615545" y="2967335"/>
            <a:ext cx="6554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Профориентация: новые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295035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BA189-2AAC-4898-84AA-54D25FDD1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9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технология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способствует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профориентации детей старшего дошкольного возраста?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9967420-4E26-4DD9-A02C-DCC818099676}"/>
              </a:ext>
            </a:extLst>
          </p:cNvPr>
          <p:cNvSpPr/>
          <p:nvPr/>
        </p:nvSpPr>
        <p:spPr>
          <a:xfrm>
            <a:off x="176669" y="1377934"/>
            <a:ext cx="5379646" cy="40502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«Кроссенс» - головоломка непростая. Такую технологию можно использовать в игровой деятельности и на занятии. Дети могут не только отгадать профессию, но и по картинкам составить сказку. Таким образом, дети узнают как можно больше о мире профессий!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4472A79-818F-45C2-B1B1-732A7FDF6D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2"/>
          <a:stretch/>
        </p:blipFill>
        <p:spPr bwMode="auto">
          <a:xfrm>
            <a:off x="6055068" y="1577446"/>
            <a:ext cx="5379646" cy="2568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763BA6C-0C81-4F37-9D60-33872A5D8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553" y="4468305"/>
            <a:ext cx="5365161" cy="2477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4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8BC254E-2644-4161-9425-3581B0C24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я знакомлю детей с миром профессий,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в своей работе ИКТ-оборудование?</a:t>
            </a: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0184B592-937A-41B1-ADAF-649DFB383F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1103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22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7C7DD-DBF2-4C41-93BD-2CC5E344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«виртуальная экскурсия»?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0D78A05-5730-4AFD-86D5-F0A6A573A1A3}"/>
              </a:ext>
            </a:extLst>
          </p:cNvPr>
          <p:cNvSpPr/>
          <p:nvPr/>
        </p:nvSpPr>
        <p:spPr>
          <a:xfrm>
            <a:off x="427265" y="1452098"/>
            <a:ext cx="5811609" cy="38247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экскурсия – это организационная форма образовательной деятельности, отличающаяся от реальной экскурсии виртуальным отображением реально существующих объектов и представляет собой программно-информационный продукт в виде видео-, аудио- и графических материалов.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FFDFCA-0B18-4F8F-9A6B-794E6038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927" r="94271">
                        <a14:foregroundMark x1="33177" y1="37500" x2="33177" y2="37500"/>
                        <a14:foregroundMark x1="26406" y1="70547" x2="26406" y2="70547"/>
                        <a14:foregroundMark x1="45469" y1="72344" x2="45469" y2="72344"/>
                        <a14:foregroundMark x1="72656" y1="45547" x2="72656" y2="45547"/>
                        <a14:foregroundMark x1="69740" y1="69531" x2="69740" y2="69531"/>
                        <a14:foregroundMark x1="88802" y1="55703" x2="88802" y2="55703"/>
                        <a14:foregroundMark x1="89219" y1="69922" x2="89219" y2="69922"/>
                        <a14:foregroundMark x1="92813" y1="42109" x2="92813" y2="42109"/>
                        <a14:foregroundMark x1="74115" y1="27344" x2="74115" y2="27344"/>
                        <a14:foregroundMark x1="94271" y1="36094" x2="94271" y2="36094"/>
                        <a14:foregroundMark x1="15990" y1="42344" x2="15990" y2="42344"/>
                        <a14:foregroundMark x1="13750" y1="44688" x2="13750" y2="44688"/>
                        <a14:foregroundMark x1="9740" y1="67344" x2="9740" y2="67344"/>
                        <a14:foregroundMark x1="6927" y1="40547" x2="6927" y2="40547"/>
                        <a14:foregroundMark x1="87865" y1="69297" x2="87865" y2="69297"/>
                        <a14:foregroundMark x1="90781" y1="53672" x2="90781" y2="53672"/>
                        <a14:foregroundMark x1="70000" y1="26875" x2="70000" y2="26875"/>
                        <a14:foregroundMark x1="88385" y1="34141" x2="88385" y2="34141"/>
                        <a14:foregroundMark x1="27760" y1="26641" x2="27760" y2="26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983" y="2028554"/>
            <a:ext cx="3317843" cy="221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7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C364B47-1393-4AC5-B122-5C5CED39FFC7}"/>
              </a:ext>
            </a:extLst>
          </p:cNvPr>
          <p:cNvSpPr/>
          <p:nvPr/>
        </p:nvSpPr>
        <p:spPr>
          <a:xfrm>
            <a:off x="95250" y="1543050"/>
            <a:ext cx="6000749" cy="516402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в своей работе я уделяю развитию детской самостоятельности и инициативности. Дети сами выбирают профессию, о которой хотят узнать как можно больше нового и интересного. Но не всегда мы можем отправиться на экскурсию на место археологических раскопок, в химическую лабораторию или на место репортажа. В этом нам помогают виртуальные экскурсии! Дети могут увидеть и трудовые действия взрослых,  орудия труда людей разных профессий!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2AD9457-2080-43E4-BA36-4E710EB63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8222"/>
          <a:stretch/>
        </p:blipFill>
        <p:spPr bwMode="auto">
          <a:xfrm>
            <a:off x="6244473" y="1690688"/>
            <a:ext cx="5471273" cy="3439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F446450A-D732-432E-AAA4-A627FB66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Виртуальные экскурсии как средство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ознакомления старших дошкольников с трудом взрослых</a:t>
            </a:r>
          </a:p>
        </p:txBody>
      </p:sp>
    </p:spTree>
    <p:extLst>
      <p:ext uri="{BB962C8B-B14F-4D97-AF65-F5344CB8AC3E}">
        <p14:creationId xmlns:p14="http://schemas.microsoft.com/office/powerpoint/2010/main" val="39058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887AA6E-68F9-4C7F-B35D-82F77A358FEB}"/>
              </a:ext>
            </a:extLst>
          </p:cNvPr>
          <p:cNvSpPr/>
          <p:nvPr/>
        </p:nvSpPr>
        <p:spPr>
          <a:xfrm>
            <a:off x="701722" y="1690688"/>
            <a:ext cx="5994353" cy="50587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полученные знания мы закрепляем в дидактической игре с использованием ИКТ-оборудования. У меня в копилке несколько таких игр: «Найди лишнее», «Что сначала, что потом», «Доскажи словечко». Перед старшими дошкольниками стоит задача найти лишнее орудие труда, рассказать о трудовых действиях людей разных профессий, дополнить предложение и аргументировать свое мнение.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6E19ADF7-927B-4907-9216-9C9EE959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1" y="1690688"/>
            <a:ext cx="3254374" cy="4849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C62CAED6-5A49-4E53-A78F-F5C08030D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с использованием ИКТ-оборудования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4018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034AD-E989-4AA8-A62E-792DF182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какие еще условия необходимо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при знакомстве детей с миром профессий?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5C33E00-CA99-4662-81F6-94BF85A538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5819107"/>
              </p:ext>
            </p:extLst>
          </p:nvPr>
        </p:nvGraphicFramePr>
        <p:xfrm>
          <a:off x="603316" y="1860371"/>
          <a:ext cx="9389096" cy="438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0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6D7AAF-89A6-433F-91D3-0A8B9D731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сделать знакомство с миром профессий более увлекательным?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53A5126-44AF-47F3-9251-070A2A7EE563}"/>
              </a:ext>
            </a:extLst>
          </p:cNvPr>
          <p:cNvSpPr/>
          <p:nvPr/>
        </p:nvSpPr>
        <p:spPr>
          <a:xfrm>
            <a:off x="587424" y="1690688"/>
            <a:ext cx="5651452" cy="49720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по профориентации детей старшего дошкольного возраста для меня всегда важны эмоции детей, положительный настрой, желание детей как можно больше узнать о мире профессий! А для этого перед интересным занятием или игрой я использую специальные игровые приемы.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55401D7-EF09-450B-9D3C-F3CFC7A91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8" r="4769"/>
          <a:stretch/>
        </p:blipFill>
        <p:spPr bwMode="auto">
          <a:xfrm>
            <a:off x="6781800" y="1428752"/>
            <a:ext cx="4404384" cy="2795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1256FC06-36E6-458D-9A78-5FF8A540E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r="6875"/>
          <a:stretch/>
        </p:blipFill>
        <p:spPr bwMode="auto">
          <a:xfrm>
            <a:off x="6781800" y="4324351"/>
            <a:ext cx="4504698" cy="241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00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C28C8-89ED-4990-B44A-98717A0E5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661099D-DB11-4DE6-ABA6-B68ECC5741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4043396"/>
              </p:ext>
            </p:extLst>
          </p:nvPr>
        </p:nvGraphicFramePr>
        <p:xfrm>
          <a:off x="285750" y="2333625"/>
          <a:ext cx="11772900" cy="3804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167038F-5360-42F4-ACA8-F0C31B0186D7}"/>
              </a:ext>
            </a:extLst>
          </p:cNvPr>
          <p:cNvSpPr/>
          <p:nvPr/>
        </p:nvSpPr>
        <p:spPr>
          <a:xfrm>
            <a:off x="514350" y="1333500"/>
            <a:ext cx="11372850" cy="714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дети старшего дошкольного возраста знали как можно больше о мире профессий, необходимо соблюдать ряд условий:</a:t>
            </a:r>
          </a:p>
        </p:txBody>
      </p:sp>
    </p:spTree>
    <p:extLst>
      <p:ext uri="{BB962C8B-B14F-4D97-AF65-F5344CB8AC3E}">
        <p14:creationId xmlns:p14="http://schemas.microsoft.com/office/powerpoint/2010/main" val="112728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5F039CD-2018-49BA-A3EC-E190AE259931}"/>
              </a:ext>
            </a:extLst>
          </p:cNvPr>
          <p:cNvSpPr/>
          <p:nvPr/>
        </p:nvSpPr>
        <p:spPr>
          <a:xfrm>
            <a:off x="485775" y="428625"/>
            <a:ext cx="11487150" cy="16192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74952B-9570-4F79-8381-534BE084B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520700"/>
            <a:ext cx="1152525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 детства мечтала стать педагогом, и моя мечта сбылась! А для того, чтобы дети старшего дошкольного возраста знали как можно больше о мире профессий и в будущем стремились получить желаемую, я нашла новые решения!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человек не знает, к какой пристани он держит путь, для него ни один ветер не будет попутным»</a:t>
            </a:r>
          </a:p>
          <a:p>
            <a:pPr marL="0" indent="0" algn="r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Л.А. Сенека.</a:t>
            </a:r>
          </a:p>
        </p:txBody>
      </p:sp>
    </p:spTree>
    <p:extLst>
      <p:ext uri="{BB962C8B-B14F-4D97-AF65-F5344CB8AC3E}">
        <p14:creationId xmlns:p14="http://schemas.microsoft.com/office/powerpoint/2010/main" val="39602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BD3E0-63C4-4338-A948-BD2A4ADEB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41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7862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976EC-3501-45FE-A8C2-B814D3B17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и задачи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251247-5250-409E-84CA-317FA99FD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87474"/>
            <a:ext cx="10515600" cy="5356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 детей старшего дошкольного возраста. 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 (для педагога):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E5E59F1-9107-4209-978A-50ACC24447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694717"/>
              </p:ext>
            </p:extLst>
          </p:nvPr>
        </p:nvGraphicFramePr>
        <p:xfrm>
          <a:off x="219074" y="2292350"/>
          <a:ext cx="11858625" cy="420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514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6A9A3-BB8C-43ED-B5AC-9CC4D69B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 проекта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C81FF28-1AC0-43A5-8E05-15017743CC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215" y="3686174"/>
            <a:ext cx="3994151" cy="2995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5289CAF-F754-433D-AA86-91F71E4A277B}"/>
              </a:ext>
            </a:extLst>
          </p:cNvPr>
          <p:cNvSpPr/>
          <p:nvPr/>
        </p:nvSpPr>
        <p:spPr>
          <a:xfrm>
            <a:off x="427266" y="1594973"/>
            <a:ext cx="7173684" cy="423432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программе дошкольного образования, ребенок 6-го года жизни должен иметь представления о труде взрослых, о результатах труда, о личностных качествах людей разных профессий.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дошкольный возраст является наиболее благоприятным периодом для формирования знаний у детей о различных современных профессиях, так как в это время отмечается высокий уровень познавательной активности и любознательности.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255186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BDAB8-93CA-498D-9971-A319795B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новые решения я нашла для ознакомления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старшего дошкольного возраста с миром профессий?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AD8BE8A-5B61-4A58-8BC3-804168E70F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092757"/>
              </p:ext>
            </p:extLst>
          </p:nvPr>
        </p:nvGraphicFramePr>
        <p:xfrm>
          <a:off x="603316" y="1860371"/>
          <a:ext cx="9389096" cy="438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420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3DFD2-7AA2-4606-87BB-6D2D7B6BC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08F7723-75EA-48A6-BFF0-DEACA5278E13}"/>
              </a:ext>
            </a:extLst>
          </p:cNvPr>
          <p:cNvSpPr/>
          <p:nvPr/>
        </p:nvSpPr>
        <p:spPr>
          <a:xfrm>
            <a:off x="427266" y="1452098"/>
            <a:ext cx="5668734" cy="26173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Слово «</a:t>
            </a:r>
            <a:r>
              <a:rPr lang="ru-RU" sz="24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 в переводе с английского звучит как «рассказывание историй». А в русском языке ему соответствует, синоним «</a:t>
            </a:r>
            <a:r>
              <a:rPr lang="ru-RU" sz="24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сказительство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то есть повествование сказок, былин, притч.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06F1A6-E77E-404C-AAED-D8168968C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75" y="3911816"/>
            <a:ext cx="5797959" cy="2677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A4B385D-50BB-4F6D-B185-11F894279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927" r="94271">
                        <a14:foregroundMark x1="33177" y1="37500" x2="33177" y2="37500"/>
                        <a14:foregroundMark x1="26406" y1="70547" x2="26406" y2="70547"/>
                        <a14:foregroundMark x1="45469" y1="72344" x2="45469" y2="72344"/>
                        <a14:foregroundMark x1="72656" y1="45547" x2="72656" y2="45547"/>
                        <a14:foregroundMark x1="69740" y1="69531" x2="69740" y2="69531"/>
                        <a14:foregroundMark x1="88802" y1="55703" x2="88802" y2="55703"/>
                        <a14:foregroundMark x1="89219" y1="69922" x2="89219" y2="69922"/>
                        <a14:foregroundMark x1="92813" y1="42109" x2="92813" y2="42109"/>
                        <a14:foregroundMark x1="74115" y1="27344" x2="74115" y2="27344"/>
                        <a14:foregroundMark x1="94271" y1="36094" x2="94271" y2="36094"/>
                        <a14:foregroundMark x1="15990" y1="42344" x2="15990" y2="42344"/>
                        <a14:foregroundMark x1="13750" y1="44688" x2="13750" y2="44688"/>
                        <a14:foregroundMark x1="9740" y1="67344" x2="9740" y2="67344"/>
                        <a14:foregroundMark x1="6927" y1="40547" x2="6927" y2="40547"/>
                        <a14:foregroundMark x1="87865" y1="69297" x2="87865" y2="69297"/>
                        <a14:foregroundMark x1="90781" y1="53672" x2="90781" y2="53672"/>
                        <a14:foregroundMark x1="70000" y1="26875" x2="70000" y2="26875"/>
                        <a14:foregroundMark x1="88385" y1="34141" x2="88385" y2="34141"/>
                        <a14:foregroundMark x1="27760" y1="26641" x2="27760" y2="26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058" y="1361804"/>
            <a:ext cx="3317843" cy="221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33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52DE1-B42C-4E18-ADAC-A3685E22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использования новой технологии в работе с детьми старшего дошкольного возраста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5EF36FD-8E51-4CE9-9B36-5CF9454C7A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8186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689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8596D-45A0-48F7-831F-6993512C2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7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Познаем мир профессий в игре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8016BDF-394D-4473-90DA-7F7E940184AD}"/>
              </a:ext>
            </a:extLst>
          </p:cNvPr>
          <p:cNvSpPr/>
          <p:nvPr/>
        </p:nvSpPr>
        <p:spPr>
          <a:xfrm>
            <a:off x="188536" y="1234912"/>
            <a:ext cx="8333295" cy="29317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каждой гране кубика изображены люди разных профессий, трудовые действия, орудия труда взрослых. По считалке выбирается первый игрок. Он выбирает любой кубик, бросает его и по выпавшей картинке составляет предложение. Следующий ребенок бросает выбранный им кубик и составляет еще одно предложение с новым словом. Игра продолжается до тех пор, пока сказка не будет окончена. 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E5700A-C19F-4933-A183-D70A5BE2A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292" y="4240217"/>
            <a:ext cx="4528145" cy="2547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370F5CD-C95A-42AB-BDD1-ED46E13A3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" b="21099"/>
          <a:stretch/>
        </p:blipFill>
        <p:spPr bwMode="auto">
          <a:xfrm>
            <a:off x="8631188" y="1323577"/>
            <a:ext cx="3167063" cy="5045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65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4D402AE-41B5-415A-9A17-D3ED418D16DE}"/>
              </a:ext>
            </a:extLst>
          </p:cNvPr>
          <p:cNvSpPr/>
          <p:nvPr/>
        </p:nvSpPr>
        <p:spPr>
          <a:xfrm>
            <a:off x="219917" y="1561413"/>
            <a:ext cx="11525922" cy="167635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беседы или на занятии дети выбирают кубики. Затем каждый ребенок составляет сказку или рассказ по картинкам на своем кубике. По окончании определенного времени, воспитанники рассказывают придуманные истории.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8969A94-ED27-466F-B5B3-514358CC2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91" y="3429000"/>
            <a:ext cx="6149602" cy="2839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231A9FF-B520-4F4E-A8F3-944A2F677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63" y="3429000"/>
            <a:ext cx="5658646" cy="2839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74F8D62-C21C-420A-B487-D809AD74F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5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Поговорим о профессиях на занятиях по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познавательному развитию с использованием новой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31364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1A96B-8F26-4851-BB13-96C5322B5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A1163F2-3307-4C37-B2D8-A8D17F42907A}"/>
              </a:ext>
            </a:extLst>
          </p:cNvPr>
          <p:cNvSpPr/>
          <p:nvPr/>
        </p:nvSpPr>
        <p:spPr>
          <a:xfrm>
            <a:off x="182168" y="1468194"/>
            <a:ext cx="6715983" cy="27870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«Кроссенс» представляет собой поле, состоящее из 9 квадратов. В каждом квадрате, за исключением центрального, размещена картинка. Необходимо найти связь между всеми изображениями и отгадать профессию. «Кроссенс» может быть создан по теме любой профессии!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C85A39A-6B9E-451E-AA25-C0B20F5BB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6" b="20228"/>
          <a:stretch/>
        </p:blipFill>
        <p:spPr bwMode="auto">
          <a:xfrm rot="5400000">
            <a:off x="8041706" y="752043"/>
            <a:ext cx="3036802" cy="4673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3A80ADF-CD46-4711-93F6-47557DC41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6" b="13631"/>
          <a:stretch/>
        </p:blipFill>
        <p:spPr bwMode="auto">
          <a:xfrm rot="5400000">
            <a:off x="2276426" y="3484057"/>
            <a:ext cx="2527465" cy="4220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28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933</Words>
  <Application>Microsoft Office PowerPoint</Application>
  <PresentationFormat>Широкоэкранный</PresentationFormat>
  <Paragraphs>81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Муниципальное бюджетное дошкольное образовательное учреждение  «Детский сад №38» </vt:lpstr>
      <vt:lpstr>Основная цель и задачи проекта</vt:lpstr>
      <vt:lpstr>Актуальность темы проекта</vt:lpstr>
      <vt:lpstr>Какие новые решения я нашла для ознакомления  детей старшего дошкольного возраста с миром профессий?</vt:lpstr>
      <vt:lpstr>Что такое «сторителлинг»?</vt:lpstr>
      <vt:lpstr>Варианты использования новой технологии в работе с детьми старшего дошкольного возраста</vt:lpstr>
      <vt:lpstr>Познаем мир профессий в игре</vt:lpstr>
      <vt:lpstr>Поговорим о профессиях на занятиях по  познавательному развитию с использованием новой технологии</vt:lpstr>
      <vt:lpstr>Что такое «кроссенс»?</vt:lpstr>
      <vt:lpstr>Как технология «кроссенс» способствует  профориентации детей старшего дошкольного возраста?</vt:lpstr>
      <vt:lpstr>Как я знакомлю детей с миром профессий,  используя в своей работе ИКТ-оборудование?</vt:lpstr>
      <vt:lpstr>Что такое «виртуальная экскурсия»?</vt:lpstr>
      <vt:lpstr>Виртуальные экскурсии как средство  ознакомления старших дошкольников с трудом взрослых</vt:lpstr>
      <vt:lpstr>Дидактические игры с использованием ИКТ-оборудования</vt:lpstr>
      <vt:lpstr>А какие еще условия необходимо  соблюдать при знакомстве детей с миром профессий?</vt:lpstr>
      <vt:lpstr>Как сделать знакомство с миром профессий более увлекательным?</vt:lpstr>
      <vt:lpstr>Вывод: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Стриканова Алина</dc:creator>
  <cp:lastModifiedBy>Стриканова Алина</cp:lastModifiedBy>
  <cp:revision>27</cp:revision>
  <dcterms:created xsi:type="dcterms:W3CDTF">2024-02-06T09:31:06Z</dcterms:created>
  <dcterms:modified xsi:type="dcterms:W3CDTF">2024-04-26T08:59:41Z</dcterms:modified>
</cp:coreProperties>
</file>