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2" r:id="rId3"/>
    <p:sldId id="265" r:id="rId4"/>
    <p:sldId id="267" r:id="rId5"/>
    <p:sldId id="266" r:id="rId6"/>
    <p:sldId id="268" r:id="rId7"/>
    <p:sldId id="269" r:id="rId8"/>
    <p:sldId id="270" r:id="rId9"/>
    <p:sldId id="271" r:id="rId10"/>
    <p:sldId id="272" r:id="rId11"/>
    <p:sldId id="273" r:id="rId12"/>
    <p:sldId id="256" r:id="rId13"/>
    <p:sldId id="274" r:id="rId14"/>
    <p:sldId id="275" r:id="rId15"/>
    <p:sldId id="259" r:id="rId16"/>
    <p:sldId id="278" r:id="rId17"/>
    <p:sldId id="276" r:id="rId18"/>
    <p:sldId id="260" r:id="rId19"/>
    <p:sldId id="277" r:id="rId20"/>
    <p:sldId id="279" r:id="rId21"/>
    <p:sldId id="280" r:id="rId22"/>
    <p:sldId id="258" r:id="rId23"/>
    <p:sldId id="261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300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A3973DB-A99B-4AF7-949D-332F68501AC7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E0B84A6-C893-40EA-BFBA-428D309DBD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73DB-A99B-4AF7-949D-332F68501AC7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84A6-C893-40EA-BFBA-428D309DBD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73DB-A99B-4AF7-949D-332F68501AC7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84A6-C893-40EA-BFBA-428D309DBD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73DB-A99B-4AF7-949D-332F68501AC7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84A6-C893-40EA-BFBA-428D309DBD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73DB-A99B-4AF7-949D-332F68501AC7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84A6-C893-40EA-BFBA-428D309DBD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73DB-A99B-4AF7-949D-332F68501AC7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84A6-C893-40EA-BFBA-428D309DBD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3973DB-A99B-4AF7-949D-332F68501AC7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E0B84A6-C893-40EA-BFBA-428D309DBD48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A3973DB-A99B-4AF7-949D-332F68501AC7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E0B84A6-C893-40EA-BFBA-428D309DBD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73DB-A99B-4AF7-949D-332F68501AC7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84A6-C893-40EA-BFBA-428D309DBD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73DB-A99B-4AF7-949D-332F68501AC7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84A6-C893-40EA-BFBA-428D309DBD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73DB-A99B-4AF7-949D-332F68501AC7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84A6-C893-40EA-BFBA-428D309DBD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A3973DB-A99B-4AF7-949D-332F68501AC7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E0B84A6-C893-40EA-BFBA-428D309DBD4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39552" y="1824205"/>
            <a:ext cx="8208912" cy="3785652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Наш девиз: Лучший способ изучить что-либо - это открыть самому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" y="1504950"/>
            <a:ext cx="84391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90575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89154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833112"/>
            <a:ext cx="5976664" cy="567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58102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84772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16220"/>
            <a:ext cx="6984775" cy="614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63762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597448" cy="428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6672"/>
            <a:ext cx="6624736" cy="604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11560" y="1060646"/>
            <a:ext cx="792088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i="0" u="none" strike="noStrike" cap="none" normalizeH="0" baseline="0" dirty="0" smtClean="0">
                <a:ln>
                  <a:noFill/>
                </a:ln>
                <a:solidFill>
                  <a:srgbClr val="4A4A4A"/>
                </a:solidFill>
                <a:effectLst/>
                <a:latin typeface="Propisi" pitchFamily="2" charset="0"/>
                <a:ea typeface="Calibri" pitchFamily="34" charset="0"/>
                <a:cs typeface="Arial" pitchFamily="34" charset="0"/>
              </a:rPr>
              <a:t>Мышонку шепчет мышь: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i="0" u="none" strike="noStrike" cap="none" normalizeH="0" baseline="0" dirty="0" smtClean="0">
                <a:ln>
                  <a:noFill/>
                </a:ln>
                <a:solidFill>
                  <a:srgbClr val="4A4A4A"/>
                </a:solidFill>
                <a:effectLst/>
                <a:latin typeface="Propisi" pitchFamily="2" charset="0"/>
                <a:ea typeface="Calibri" pitchFamily="34" charset="0"/>
                <a:cs typeface="Arial" pitchFamily="34" charset="0"/>
              </a:rPr>
              <a:t>- Ты все шуршишь, шуршишь! Мышонок шепчет мыши: - Шуршать я буду тише!</a:t>
            </a:r>
            <a:endParaRPr kumimoji="0" lang="ru-RU" sz="6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64704"/>
            <a:ext cx="6480720" cy="567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27836"/>
            <a:ext cx="6552728" cy="607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" y="1285875"/>
            <a:ext cx="86677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621516" cy="335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323528" y="1124744"/>
            <a:ext cx="8229600" cy="4324350"/>
          </a:xfrm>
        </p:spPr>
        <p:txBody>
          <a:bodyPr/>
          <a:lstStyle/>
          <a:p>
            <a:pPr>
              <a:buNone/>
            </a:pPr>
            <a:r>
              <a:rPr lang="ru-RU" sz="4400" i="1" dirty="0" smtClean="0"/>
              <a:t>«Считай несчастным тот день или час, в который ты не усвоил ничего нового и ничего не прибавил к своему образованию».</a:t>
            </a:r>
            <a:endParaRPr lang="ru-RU" sz="4400" dirty="0" smtClean="0"/>
          </a:p>
          <a:p>
            <a:pPr>
              <a:buNone/>
            </a:pPr>
            <a:r>
              <a:rPr lang="ru-RU" dirty="0" smtClean="0"/>
              <a:t>                                        Я. А. Коменский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 descr="Чемодан HOSSONI, 59 см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1512168" cy="21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123728" y="764704"/>
            <a:ext cx="57606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Чемодан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всё, что пригодится в дальнейшем.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936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979712" y="2636912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Мясорубка – информацию переработаю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365104"/>
            <a:ext cx="1594326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067944" y="5085184"/>
            <a:ext cx="4745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Корзина – всё выброшу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1143000"/>
            <a:ext cx="8382000" cy="1069975"/>
          </a:xfrm>
        </p:spPr>
        <p:txBody>
          <a:bodyPr/>
          <a:lstStyle/>
          <a:p>
            <a:pPr eaLnBrk="1" hangingPunct="1"/>
            <a:r>
              <a:rPr lang="ru-RU" smtClean="0"/>
              <a:t>Проверим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4294967295"/>
          </p:nvPr>
        </p:nvSpPr>
        <p:spPr>
          <a:xfrm>
            <a:off x="395536" y="2132856"/>
            <a:ext cx="5724128" cy="420687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/>
              <a:t>Тьма -  ноч</a:t>
            </a:r>
            <a:r>
              <a:rPr lang="ru-RU" sz="3600" b="1" dirty="0" smtClean="0">
                <a:solidFill>
                  <a:srgbClr val="FF0000"/>
                </a:solidFill>
              </a:rPr>
              <a:t>ь</a:t>
            </a:r>
          </a:p>
          <a:p>
            <a:pPr eaLnBrk="1" hangingPunct="1"/>
            <a:endParaRPr lang="ru-RU" b="1" dirty="0" smtClean="0"/>
          </a:p>
          <a:p>
            <a:pPr eaLnBrk="1" hangingPunct="1"/>
            <a:r>
              <a:rPr lang="ru-RU" sz="3600" b="1" dirty="0" smtClean="0"/>
              <a:t>Спокойствие – тиш</a:t>
            </a:r>
            <a:r>
              <a:rPr lang="ru-RU" sz="3600" b="1" dirty="0" smtClean="0">
                <a:solidFill>
                  <a:srgbClr val="FF0000"/>
                </a:solidFill>
              </a:rPr>
              <a:t>ь</a:t>
            </a:r>
          </a:p>
          <a:p>
            <a:pPr eaLnBrk="1" hangingPunct="1">
              <a:buFontTx/>
              <a:buNone/>
            </a:pPr>
            <a:endParaRPr lang="ru-RU" b="1" dirty="0" smtClean="0"/>
          </a:p>
          <a:p>
            <a:pPr eaLnBrk="1" hangingPunct="1"/>
            <a:r>
              <a:rPr lang="ru-RU" sz="3600" b="1" dirty="0" smtClean="0"/>
              <a:t>Ребята – молодёж</a:t>
            </a:r>
            <a:r>
              <a:rPr lang="ru-RU" sz="3600" b="1" dirty="0" smtClean="0">
                <a:solidFill>
                  <a:srgbClr val="FF0000"/>
                </a:solidFill>
              </a:rPr>
              <a:t>ь</a:t>
            </a:r>
          </a:p>
          <a:p>
            <a:pPr eaLnBrk="1" hangingPunct="1">
              <a:buFontTx/>
              <a:buNone/>
            </a:pPr>
            <a:endParaRPr lang="ru-RU" b="1" dirty="0" smtClean="0"/>
          </a:p>
          <a:p>
            <a:pPr eaLnBrk="1" hangingPunct="1"/>
            <a:r>
              <a:rPr lang="ru-RU" sz="3600" b="1" dirty="0" smtClean="0"/>
              <a:t>Поддержка -помощ</a:t>
            </a:r>
            <a:r>
              <a:rPr lang="ru-RU" sz="3600" b="1" dirty="0" smtClean="0">
                <a:solidFill>
                  <a:srgbClr val="FF0000"/>
                </a:solidFill>
              </a:rPr>
              <a:t>ь</a:t>
            </a:r>
          </a:p>
          <a:p>
            <a:pPr eaLnBrk="1" hangingPunct="1"/>
            <a:endParaRPr lang="ru-RU" sz="3600" b="1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14343" name="Содержимое 11" descr="http://content.foto.mail.ru/bk/220511/1566/s-1642.jpg"/>
          <p:cNvPicPr>
            <a:picLocks noGrp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84168" y="2060848"/>
            <a:ext cx="1600200" cy="1903413"/>
          </a:xfrm>
        </p:spPr>
      </p:pic>
      <p:pic>
        <p:nvPicPr>
          <p:cNvPr id="14342" name="Рисунок 10" descr="http://content.foto.mail.ru/bk/220511/1566/s-16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484313"/>
            <a:ext cx="13716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12" descr="http://content.foto.mail.ru/bk/220511/1566/s-15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005064"/>
            <a:ext cx="1427162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13" descr="http://pictures.ucoz.ru/_ph/3/2/9947033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5013176"/>
            <a:ext cx="174466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dirty="0" err="1" smtClean="0"/>
              <a:t>Доч</a:t>
            </a:r>
            <a:r>
              <a:rPr lang="ru-RU" sz="4800" dirty="0" smtClean="0"/>
              <a:t>., могуч., с крыш., </a:t>
            </a:r>
            <a:r>
              <a:rPr lang="ru-RU" sz="4800" dirty="0" err="1" smtClean="0"/>
              <a:t>бежиш</a:t>
            </a:r>
            <a:r>
              <a:rPr lang="ru-RU" sz="4800" dirty="0" smtClean="0"/>
              <a:t>., замуж., </a:t>
            </a:r>
            <a:r>
              <a:rPr lang="ru-RU" sz="4800" dirty="0" err="1" smtClean="0"/>
              <a:t>береч</a:t>
            </a:r>
            <a:r>
              <a:rPr lang="ru-RU" sz="4800" dirty="0" smtClean="0"/>
              <a:t>., </a:t>
            </a:r>
            <a:r>
              <a:rPr lang="ru-RU" sz="4800" dirty="0" err="1" smtClean="0"/>
              <a:t>нареж</a:t>
            </a:r>
            <a:r>
              <a:rPr lang="ru-RU" sz="4800" dirty="0" smtClean="0"/>
              <a:t>., муж., камыш., лож., </a:t>
            </a:r>
            <a:r>
              <a:rPr lang="ru-RU" sz="4800" dirty="0" err="1" smtClean="0"/>
              <a:t>сплош</a:t>
            </a:r>
            <a:r>
              <a:rPr lang="ru-RU" sz="4800" dirty="0" smtClean="0"/>
              <a:t>., много туч., невтерпёж..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dirty="0" err="1" smtClean="0"/>
              <a:t>Доч</a:t>
            </a:r>
            <a:r>
              <a:rPr lang="ru-RU" sz="4800" dirty="0" err="1" smtClean="0">
                <a:solidFill>
                  <a:srgbClr val="FF0000"/>
                </a:solidFill>
              </a:rPr>
              <a:t>Ь</a:t>
            </a:r>
            <a:r>
              <a:rPr lang="ru-RU" sz="4800" dirty="0" smtClean="0"/>
              <a:t>, </a:t>
            </a:r>
            <a:r>
              <a:rPr lang="ru-RU" sz="4800" dirty="0" err="1" smtClean="0"/>
              <a:t>могуч</a:t>
            </a:r>
            <a:r>
              <a:rPr lang="ru-RU" sz="4800" dirty="0" err="1" smtClean="0">
                <a:solidFill>
                  <a:srgbClr val="FF0000"/>
                </a:solidFill>
              </a:rPr>
              <a:t>Х</a:t>
            </a:r>
            <a:r>
              <a:rPr lang="ru-RU" sz="4800" dirty="0" smtClean="0"/>
              <a:t>, с </a:t>
            </a:r>
            <a:r>
              <a:rPr lang="ru-RU" sz="4800" dirty="0" err="1" smtClean="0"/>
              <a:t>крыш</a:t>
            </a:r>
            <a:r>
              <a:rPr lang="ru-RU" sz="4800" dirty="0" err="1" smtClean="0">
                <a:solidFill>
                  <a:srgbClr val="FF0000"/>
                </a:solidFill>
              </a:rPr>
              <a:t>Х</a:t>
            </a:r>
            <a:r>
              <a:rPr lang="ru-RU" sz="4800" dirty="0" smtClean="0"/>
              <a:t>, </a:t>
            </a:r>
            <a:r>
              <a:rPr lang="ru-RU" sz="4800" dirty="0" err="1" smtClean="0"/>
              <a:t>бежиш</a:t>
            </a:r>
            <a:r>
              <a:rPr lang="ru-RU" sz="4800" dirty="0" err="1" smtClean="0">
                <a:solidFill>
                  <a:srgbClr val="FF0000"/>
                </a:solidFill>
              </a:rPr>
              <a:t>Ь</a:t>
            </a:r>
            <a:r>
              <a:rPr lang="ru-RU" sz="4800" dirty="0" smtClean="0"/>
              <a:t>, </a:t>
            </a:r>
            <a:r>
              <a:rPr lang="ru-RU" sz="4800" dirty="0" err="1" smtClean="0"/>
              <a:t>замуж</a:t>
            </a:r>
            <a:r>
              <a:rPr lang="ru-RU" sz="4800" dirty="0" err="1" smtClean="0">
                <a:solidFill>
                  <a:srgbClr val="FF0000"/>
                </a:solidFill>
              </a:rPr>
              <a:t>Х</a:t>
            </a:r>
            <a:r>
              <a:rPr lang="ru-RU" sz="4800" dirty="0" smtClean="0"/>
              <a:t>, </a:t>
            </a:r>
            <a:r>
              <a:rPr lang="ru-RU" sz="4800" dirty="0" err="1" smtClean="0"/>
              <a:t>береч</a:t>
            </a:r>
            <a:r>
              <a:rPr lang="ru-RU" sz="4800" dirty="0" err="1" smtClean="0">
                <a:solidFill>
                  <a:srgbClr val="FF0000"/>
                </a:solidFill>
              </a:rPr>
              <a:t>Ь</a:t>
            </a:r>
            <a:r>
              <a:rPr lang="ru-RU" sz="4800" dirty="0" smtClean="0"/>
              <a:t>, </a:t>
            </a:r>
            <a:r>
              <a:rPr lang="ru-RU" sz="4800" dirty="0" err="1" smtClean="0"/>
              <a:t>нареж</a:t>
            </a:r>
            <a:r>
              <a:rPr lang="ru-RU" sz="4800" dirty="0" err="1" smtClean="0">
                <a:solidFill>
                  <a:srgbClr val="FF0000"/>
                </a:solidFill>
              </a:rPr>
              <a:t>Ь</a:t>
            </a:r>
            <a:r>
              <a:rPr lang="ru-RU" sz="4800" dirty="0" smtClean="0"/>
              <a:t>, </a:t>
            </a:r>
            <a:r>
              <a:rPr lang="ru-RU" sz="4800" dirty="0" err="1" smtClean="0"/>
              <a:t>муж</a:t>
            </a:r>
            <a:r>
              <a:rPr lang="ru-RU" sz="4800" dirty="0" err="1" smtClean="0">
                <a:solidFill>
                  <a:srgbClr val="FF0000"/>
                </a:solidFill>
              </a:rPr>
              <a:t>Х</a:t>
            </a:r>
            <a:r>
              <a:rPr lang="ru-RU" sz="4800" dirty="0" smtClean="0"/>
              <a:t>, </a:t>
            </a:r>
            <a:r>
              <a:rPr lang="ru-RU" sz="4800" dirty="0" err="1" smtClean="0"/>
              <a:t>камыш</a:t>
            </a:r>
            <a:r>
              <a:rPr lang="ru-RU" sz="4800" dirty="0" err="1" smtClean="0">
                <a:solidFill>
                  <a:srgbClr val="FF0000"/>
                </a:solidFill>
              </a:rPr>
              <a:t>Х</a:t>
            </a:r>
            <a:r>
              <a:rPr lang="ru-RU" sz="4800" dirty="0" smtClean="0"/>
              <a:t>, </a:t>
            </a:r>
            <a:r>
              <a:rPr lang="ru-RU" sz="4800" dirty="0" err="1" smtClean="0"/>
              <a:t>лож</a:t>
            </a:r>
            <a:r>
              <a:rPr lang="ru-RU" sz="4800" dirty="0" err="1" smtClean="0">
                <a:solidFill>
                  <a:srgbClr val="FF0000"/>
                </a:solidFill>
              </a:rPr>
              <a:t>Ь</a:t>
            </a:r>
            <a:r>
              <a:rPr lang="ru-RU" sz="4800" dirty="0" smtClean="0"/>
              <a:t>, </a:t>
            </a:r>
            <a:r>
              <a:rPr lang="ru-RU" sz="4800" dirty="0" err="1" smtClean="0"/>
              <a:t>сплош</a:t>
            </a:r>
            <a:r>
              <a:rPr lang="ru-RU" sz="4800" dirty="0" err="1" smtClean="0">
                <a:solidFill>
                  <a:srgbClr val="FF0000"/>
                </a:solidFill>
              </a:rPr>
              <a:t>Ь</a:t>
            </a:r>
            <a:r>
              <a:rPr lang="ru-RU" sz="4800" dirty="0" smtClean="0"/>
              <a:t>, много </a:t>
            </a:r>
            <a:r>
              <a:rPr lang="ru-RU" sz="4800" dirty="0" err="1" smtClean="0"/>
              <a:t>туч</a:t>
            </a:r>
            <a:r>
              <a:rPr lang="ru-RU" sz="4800" dirty="0" err="1" smtClean="0">
                <a:solidFill>
                  <a:srgbClr val="FF0000"/>
                </a:solidFill>
              </a:rPr>
              <a:t>Х</a:t>
            </a:r>
            <a:r>
              <a:rPr lang="ru-RU" sz="4800" dirty="0" smtClean="0"/>
              <a:t>, </a:t>
            </a:r>
            <a:r>
              <a:rPr lang="ru-RU" sz="4800" dirty="0" err="1" smtClean="0"/>
              <a:t>невтерпёж</a:t>
            </a:r>
            <a:r>
              <a:rPr lang="ru-RU" sz="4800" dirty="0" err="1" smtClean="0">
                <a:solidFill>
                  <a:srgbClr val="FF0000"/>
                </a:solidFill>
              </a:rPr>
              <a:t>Х</a:t>
            </a:r>
            <a:r>
              <a:rPr lang="ru-RU" sz="48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Тема</a:t>
            </a:r>
            <a:r>
              <a:rPr lang="ru-RU" dirty="0" smtClean="0"/>
              <a:t>   </a:t>
            </a:r>
            <a:r>
              <a:rPr lang="ru-RU" b="1" dirty="0" smtClean="0"/>
              <a:t>урока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u="sng" dirty="0" smtClean="0"/>
              <a:t>Правописание      на конце основы разных частей речи после</a:t>
            </a:r>
            <a:endParaRPr lang="ru-RU" sz="36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Расставь в нужном порядке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 smtClean="0"/>
              <a:t>             Тренировка по алгоритму </a:t>
            </a:r>
            <a:endParaRPr lang="ru-RU" dirty="0" smtClean="0"/>
          </a:p>
          <a:p>
            <a:pPr>
              <a:buNone/>
            </a:pPr>
            <a:r>
              <a:rPr lang="ru-RU" b="1" u="sng" dirty="0" smtClean="0"/>
              <a:t>            Запомнить новое</a:t>
            </a:r>
            <a:endParaRPr lang="ru-RU" dirty="0" smtClean="0"/>
          </a:p>
          <a:p>
            <a:pPr>
              <a:buNone/>
            </a:pPr>
            <a:r>
              <a:rPr lang="ru-RU" b="1" u="sng" dirty="0" smtClean="0"/>
              <a:t>             Выработать алгоритм</a:t>
            </a:r>
            <a:endParaRPr lang="ru-RU" dirty="0" smtClean="0"/>
          </a:p>
          <a:p>
            <a:pPr>
              <a:buNone/>
            </a:pPr>
            <a:r>
              <a:rPr lang="ru-RU" b="1" u="sng" dirty="0" smtClean="0"/>
              <a:t>             Познакомиться(вспомнить) с правилом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908720"/>
            <a:ext cx="8229600" cy="432435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b="1" dirty="0" smtClean="0"/>
              <a:t>  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2739" r="3423"/>
          <a:stretch>
            <a:fillRect/>
          </a:stretch>
        </p:blipFill>
        <p:spPr bwMode="auto">
          <a:xfrm>
            <a:off x="0" y="980728"/>
            <a:ext cx="884757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53483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366</TotalTime>
  <Words>178</Words>
  <Application>Microsoft Office PowerPoint</Application>
  <PresentationFormat>Экран (4:3)</PresentationFormat>
  <Paragraphs>29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Городская</vt:lpstr>
      <vt:lpstr>Презентация PowerPoint</vt:lpstr>
      <vt:lpstr>Презентация PowerPoint</vt:lpstr>
      <vt:lpstr>Проверим</vt:lpstr>
      <vt:lpstr>Презентация PowerPoint</vt:lpstr>
      <vt:lpstr>Проверь</vt:lpstr>
      <vt:lpstr> Тема   урока </vt:lpstr>
      <vt:lpstr>Расставь в нужном порядке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Ольга</cp:lastModifiedBy>
  <cp:revision>3</cp:revision>
  <dcterms:created xsi:type="dcterms:W3CDTF">2021-04-25T13:03:57Z</dcterms:created>
  <dcterms:modified xsi:type="dcterms:W3CDTF">2023-11-10T10:51:53Z</dcterms:modified>
</cp:coreProperties>
</file>