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6;&#1090;&#1082;&#1088;&#1099;&#1090;&#1072;&#1103;%20&#1085;&#1086;&#1076;%202018\&#1084;&#1091;&#1079;&#1099;&#1082;&#1072;%20-%20&#1044;&#1083;&#1103;%20&#1095;&#1072;&#1089;&#1090;&#1091;&#1096;&#1077;&#1082;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0-tub-ru.yandex.net/i?id=6ede63e6106e18cf6dee0a00013beec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850574" cy="59049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908720"/>
            <a:ext cx="547464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КРАЙ НАШ ТУЛЬСКИЙ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atic.diary.ru/userdir/7/2/8/0/72801/331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4045128" cy="2477642"/>
          </a:xfrm>
          <a:prstGeom prst="rect">
            <a:avLst/>
          </a:prstGeom>
          <a:noFill/>
        </p:spPr>
      </p:pic>
      <p:pic>
        <p:nvPicPr>
          <p:cNvPr id="25606" name="Picture 6" descr="https://i2.guns.ru/forums/icons/forum_pictures/019929/19929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613801" cy="3074666"/>
          </a:xfrm>
          <a:prstGeom prst="rect">
            <a:avLst/>
          </a:prstGeom>
          <a:noFill/>
        </p:spPr>
      </p:pic>
      <p:pic>
        <p:nvPicPr>
          <p:cNvPr id="25612" name="Picture 12" descr="http://tula4872911.my1.ru/_pu/0/35554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3785116" cy="2808312"/>
          </a:xfrm>
          <a:prstGeom prst="rect">
            <a:avLst/>
          </a:prstGeom>
          <a:noFill/>
        </p:spPr>
      </p:pic>
      <p:pic>
        <p:nvPicPr>
          <p:cNvPr id="25616" name="Picture 16" descr="https://ecs3.tokopedia.net/newimg/product-1/2015/2/12/156734/156734_945084da-b26e-11e4-b5e1-70912523fab8.jpg"/>
          <p:cNvPicPr>
            <a:picLocks noChangeAspect="1" noChangeArrowheads="1"/>
          </p:cNvPicPr>
          <p:nvPr/>
        </p:nvPicPr>
        <p:blipFill>
          <a:blip r:embed="rId5" cstate="print"/>
          <a:srcRect b="34960"/>
          <a:stretch>
            <a:fillRect/>
          </a:stretch>
        </p:blipFill>
        <p:spPr bwMode="auto">
          <a:xfrm>
            <a:off x="4211960" y="332656"/>
            <a:ext cx="471857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2.guns.ru/forums/icons/forum_pictures/010282/10282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104456" cy="2736304"/>
          </a:xfrm>
          <a:prstGeom prst="rect">
            <a:avLst/>
          </a:prstGeom>
          <a:noFill/>
        </p:spPr>
      </p:pic>
      <p:pic>
        <p:nvPicPr>
          <p:cNvPr id="3" name="Picture 4" descr="http://proxy10.media.online.ua/uol/r2-004607f736/51e5d99b63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919198" cy="2736304"/>
          </a:xfrm>
          <a:prstGeom prst="rect">
            <a:avLst/>
          </a:prstGeom>
          <a:noFill/>
        </p:spPr>
      </p:pic>
      <p:pic>
        <p:nvPicPr>
          <p:cNvPr id="4" name="Picture 10" descr="http://culture-art.ru/wp-content/uploads/2017/07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94046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https://img-fotki.yandex.ru/get/15485/297140767.2/0_10742c_96828d9a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85726"/>
            <a:ext cx="8477311" cy="635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0-tub-ru.yandex.net/i?id=4368a6aa6e5face4968032a346289263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59823" cy="5373216"/>
          </a:xfrm>
          <a:prstGeom prst="rect">
            <a:avLst/>
          </a:prstGeom>
          <a:noFill/>
        </p:spPr>
      </p:pic>
      <p:pic>
        <p:nvPicPr>
          <p:cNvPr id="3" name="музыка - Для частуш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3</Words>
  <Application>Microsoft Office PowerPoint</Application>
  <PresentationFormat>Экран (4:3)</PresentationFormat>
  <Paragraphs>1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Пользователь Windows</cp:lastModifiedBy>
  <cp:revision>8</cp:revision>
  <dcterms:created xsi:type="dcterms:W3CDTF">2018-02-06T01:35:54Z</dcterms:created>
  <dcterms:modified xsi:type="dcterms:W3CDTF">2018-02-12T18:28:29Z</dcterms:modified>
</cp:coreProperties>
</file>