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58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1" y="1151453"/>
            <a:ext cx="828092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Интегрированный урок  литературного чтения,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русского языка и математики</a:t>
            </a:r>
          </a:p>
          <a:p>
            <a:pPr algn="ctr"/>
            <a:endParaRPr lang="ru-RU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3класс</a:t>
            </a:r>
            <a:endParaRPr lang="ru-RU" sz="48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5301208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и провела урок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Сыропятова Д.Ф.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Раменская СОШ 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«Вектор успеха»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772774" cy="502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87554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1</a:t>
            </a:r>
            <a:r>
              <a:rPr lang="ru-RU" sz="4800" b="1" dirty="0" smtClean="0"/>
              <a:t>.</a:t>
            </a:r>
            <a:r>
              <a:rPr lang="ru-RU" dirty="0"/>
              <a:t>	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текста_____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текста: повествование, описание, рассуждение.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 чем в тексте сравнивают радугу? Запиши полный ответ.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Выпиши из текста вопросительные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38156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ᐈ Призма фотографии, фото призма для | скачать на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ᐈ Призма фотографии, фото призма для | скачать на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3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0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Загадки слова «радуга» | О жизни сл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22" y="0"/>
            <a:ext cx="9219616" cy="683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2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9734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5</a:t>
            </a:r>
            <a:r>
              <a:rPr lang="ru-RU" sz="2400" dirty="0" smtClean="0"/>
              <a:t>.</a:t>
            </a:r>
            <a:r>
              <a:rPr lang="ru-RU" sz="2400" dirty="0"/>
              <a:t>	</a:t>
            </a:r>
            <a:r>
              <a:rPr lang="ru-RU" sz="2400" b="1" dirty="0"/>
              <a:t>Образуй однокоренные слова с помощью приставок за-, при-, пере-, про-, в-, вы-. Выдели корень и приставку в однокоренных словах.</a:t>
            </a:r>
          </a:p>
          <a:p>
            <a:r>
              <a:rPr lang="ru-RU" sz="2400" b="1" dirty="0"/>
              <a:t>ход</a:t>
            </a:r>
            <a:r>
              <a:rPr lang="ru-RU" sz="2400" b="1" dirty="0" smtClean="0"/>
              <a:t>_____________________________________________________</a:t>
            </a:r>
            <a:endParaRPr lang="ru-RU" sz="2400" b="1" dirty="0"/>
          </a:p>
          <a:p>
            <a:r>
              <a:rPr lang="ru-RU" sz="2400" b="1" dirty="0"/>
              <a:t>лил</a:t>
            </a:r>
            <a:r>
              <a:rPr lang="ru-RU" sz="2400" b="1" dirty="0" smtClean="0"/>
              <a:t>_____________________________________________________</a:t>
            </a:r>
            <a:endParaRPr lang="ru-RU" sz="2400" b="1" dirty="0"/>
          </a:p>
          <a:p>
            <a:r>
              <a:rPr lang="ru-RU" sz="2400" b="1" dirty="0"/>
              <a:t>6</a:t>
            </a:r>
            <a:r>
              <a:rPr lang="ru-RU" sz="2400" b="1" dirty="0" smtClean="0"/>
              <a:t>.</a:t>
            </a:r>
            <a:r>
              <a:rPr lang="ru-RU" sz="2400" b="1" dirty="0"/>
              <a:t>	Выпиши из первого абзаца текста слова с буквами непроизносимых согласных звуков. Запиши проверочные слова.</a:t>
            </a:r>
          </a:p>
          <a:p>
            <a:r>
              <a:rPr lang="ru-RU" sz="2400" b="1" dirty="0"/>
              <a:t>7</a:t>
            </a:r>
            <a:r>
              <a:rPr lang="ru-RU" sz="2400" b="1" dirty="0" smtClean="0"/>
              <a:t>.</a:t>
            </a:r>
            <a:r>
              <a:rPr lang="ru-RU" sz="2400" b="1" dirty="0"/>
              <a:t>	Закончи предложение, используя текст.</a:t>
            </a:r>
          </a:p>
          <a:p>
            <a:r>
              <a:rPr lang="ru-RU" sz="2400" b="1" dirty="0"/>
              <a:t>Когда луч света проходит через каплю, белый луч распадается на семь цветов: (каких?) </a:t>
            </a:r>
          </a:p>
          <a:p>
            <a:r>
              <a:rPr lang="ru-RU" sz="2400" b="1" dirty="0"/>
              <a:t>8</a:t>
            </a:r>
            <a:r>
              <a:rPr lang="ru-RU" sz="2400" b="1" dirty="0" smtClean="0"/>
              <a:t>.</a:t>
            </a:r>
            <a:r>
              <a:rPr lang="ru-RU" sz="2400" b="1" dirty="0"/>
              <a:t>	Вставь пропущенные буквы подчеркни грамматические основы предложений. </a:t>
            </a:r>
          </a:p>
          <a:p>
            <a:r>
              <a:rPr lang="ru-RU" sz="2400" b="1" dirty="0"/>
              <a:t>Над </a:t>
            </a:r>
            <a:r>
              <a:rPr lang="ru-RU" sz="2400" b="1" dirty="0" err="1"/>
              <a:t>г_р_зонтом</a:t>
            </a:r>
            <a:r>
              <a:rPr lang="ru-RU" sz="2400" b="1" dirty="0"/>
              <a:t> </a:t>
            </a:r>
            <a:r>
              <a:rPr lang="ru-RU" sz="2400" b="1" dirty="0" err="1"/>
              <a:t>засв_тило</a:t>
            </a:r>
            <a:r>
              <a:rPr lang="ru-RU" sz="2400" b="1" dirty="0"/>
              <a:t> </a:t>
            </a:r>
            <a:r>
              <a:rPr lang="ru-RU" sz="2400" b="1" dirty="0" err="1"/>
              <a:t>зах_дящее</a:t>
            </a:r>
            <a:r>
              <a:rPr lang="ru-RU" sz="2400" b="1" dirty="0"/>
              <a:t> </a:t>
            </a:r>
            <a:r>
              <a:rPr lang="ru-RU" sz="2400" b="1" dirty="0" err="1"/>
              <a:t>со_нце</a:t>
            </a:r>
            <a:r>
              <a:rPr lang="ru-RU" sz="2400" b="1" dirty="0"/>
              <a:t>.</a:t>
            </a:r>
          </a:p>
          <a:p>
            <a:r>
              <a:rPr lang="ru-RU" sz="2400" b="1" dirty="0" err="1"/>
              <a:t>Зах_дящее</a:t>
            </a:r>
            <a:r>
              <a:rPr lang="ru-RU" sz="2400" b="1" dirty="0"/>
              <a:t> </a:t>
            </a:r>
            <a:r>
              <a:rPr lang="ru-RU" sz="2400" b="1" dirty="0" err="1"/>
              <a:t>со_нце</a:t>
            </a:r>
            <a:r>
              <a:rPr lang="ru-RU" sz="2400" b="1" dirty="0"/>
              <a:t> </a:t>
            </a:r>
            <a:r>
              <a:rPr lang="ru-RU" sz="2400" b="1" dirty="0" err="1"/>
              <a:t>осв_щает</a:t>
            </a:r>
            <a:r>
              <a:rPr lang="ru-RU" sz="2400" b="1" dirty="0"/>
              <a:t> </a:t>
            </a:r>
            <a:r>
              <a:rPr lang="ru-RU" sz="2400" b="1" dirty="0" err="1"/>
              <a:t>г_р_зонт</a:t>
            </a:r>
            <a:r>
              <a:rPr lang="ru-RU" sz="2400" b="1" dirty="0"/>
              <a:t>. </a:t>
            </a:r>
          </a:p>
          <a:p>
            <a:r>
              <a:rPr lang="ru-RU" sz="2400" b="1" dirty="0" err="1"/>
              <a:t>Г_р_зонт</a:t>
            </a:r>
            <a:r>
              <a:rPr lang="ru-RU" sz="2400" b="1" dirty="0"/>
              <a:t> </a:t>
            </a:r>
            <a:r>
              <a:rPr lang="ru-RU" sz="2400" b="1" dirty="0" err="1"/>
              <a:t>осв_щён</a:t>
            </a:r>
            <a:r>
              <a:rPr lang="ru-RU" sz="2400" b="1" dirty="0"/>
              <a:t> </a:t>
            </a:r>
            <a:r>
              <a:rPr lang="ru-RU" sz="2400" b="1" dirty="0" err="1"/>
              <a:t>зах_дящим</a:t>
            </a:r>
            <a:r>
              <a:rPr lang="ru-RU" sz="2400" b="1" dirty="0"/>
              <a:t> </a:t>
            </a:r>
            <a:r>
              <a:rPr lang="ru-RU" sz="2400" b="1" dirty="0" err="1"/>
              <a:t>со_нцем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55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иана\рабочий стол\рис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9159" y="1440507"/>
            <a:ext cx="5395868" cy="4269891"/>
          </a:xfrm>
          <a:prstGeom prst="rect">
            <a:avLst/>
          </a:prstGeom>
          <a:noFill/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877517"/>
            <a:ext cx="3816425" cy="547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332656"/>
            <a:ext cx="823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9.Графический диктант на оси ОХ и ОУ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559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спасибо за урок для презентации - сбор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2" y="13302"/>
            <a:ext cx="9138025" cy="684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390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41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 Филипповна</dc:creator>
  <cp:lastModifiedBy>Диана Филипповна</cp:lastModifiedBy>
  <cp:revision>16</cp:revision>
  <dcterms:created xsi:type="dcterms:W3CDTF">2020-12-16T17:30:07Z</dcterms:created>
  <dcterms:modified xsi:type="dcterms:W3CDTF">2023-11-25T21:20:25Z</dcterms:modified>
</cp:coreProperties>
</file>