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C219-D429-466D-AC88-C9AA4D842D9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AF0-6326-4D6E-9E18-708C14AB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6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C219-D429-466D-AC88-C9AA4D842D9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AF0-6326-4D6E-9E18-708C14AB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9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C219-D429-466D-AC88-C9AA4D842D9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AF0-6326-4D6E-9E18-708C14AB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C219-D429-466D-AC88-C9AA4D842D9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AF0-6326-4D6E-9E18-708C14AB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0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C219-D429-466D-AC88-C9AA4D842D9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AF0-6326-4D6E-9E18-708C14AB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8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C219-D429-466D-AC88-C9AA4D842D9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AF0-6326-4D6E-9E18-708C14AB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5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C219-D429-466D-AC88-C9AA4D842D9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AF0-6326-4D6E-9E18-708C14AB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3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C219-D429-466D-AC88-C9AA4D842D9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AF0-6326-4D6E-9E18-708C14AB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9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C219-D429-466D-AC88-C9AA4D842D9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AF0-6326-4D6E-9E18-708C14AB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8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C219-D429-466D-AC88-C9AA4D842D9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AF0-6326-4D6E-9E18-708C14AB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2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C219-D429-466D-AC88-C9AA4D842D9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AF0-6326-4D6E-9E18-708C14AB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5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C219-D429-466D-AC88-C9AA4D842D9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BAF0-6326-4D6E-9E18-708C14AB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6" y="0"/>
            <a:ext cx="6812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звуки лес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567</dc:creator>
  <cp:lastModifiedBy>567</cp:lastModifiedBy>
  <cp:revision>6</cp:revision>
  <dcterms:created xsi:type="dcterms:W3CDTF">2022-03-10T07:14:35Z</dcterms:created>
  <dcterms:modified xsi:type="dcterms:W3CDTF">2023-10-25T04:07:20Z</dcterms:modified>
</cp:coreProperties>
</file>