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0" r:id="rId4"/>
    <p:sldId id="267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72816"/>
            <a:ext cx="7772400" cy="3528392"/>
          </a:xfrm>
        </p:spPr>
        <p:txBody>
          <a:bodyPr>
            <a:noAutofit/>
          </a:bodyPr>
          <a:lstStyle/>
          <a:p>
            <a:r>
              <a:rPr lang="ru-RU" sz="6000" dirty="0" smtClean="0"/>
              <a:t>Путешествие </a:t>
            </a:r>
            <a:br>
              <a:rPr lang="ru-RU" sz="6000" dirty="0" smtClean="0"/>
            </a:br>
            <a:r>
              <a:rPr lang="ru-RU" sz="6000" dirty="0" smtClean="0"/>
              <a:t>в </a:t>
            </a:r>
            <a:r>
              <a:rPr lang="ru-RU" sz="6000" dirty="0" smtClean="0"/>
              <a:t>Африку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ru-RU" sz="2800" dirty="0" smtClean="0"/>
              <a:t>(</a:t>
            </a:r>
            <a:r>
              <a:rPr lang="ru-RU" sz="2800" dirty="0" smtClean="0"/>
              <a:t>средняя группа)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воспитатель: </a:t>
            </a:r>
            <a:r>
              <a:rPr lang="ru-RU" sz="2800" dirty="0" err="1" smtClean="0"/>
              <a:t>Шимохина</a:t>
            </a:r>
            <a:r>
              <a:rPr lang="ru-RU" sz="2800" dirty="0" smtClean="0"/>
              <a:t> Е.П.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Что мы знаем о Африке?</a:t>
            </a:r>
            <a:endParaRPr lang="ru-RU" dirty="0"/>
          </a:p>
        </p:txBody>
      </p:sp>
      <p:pic>
        <p:nvPicPr>
          <p:cNvPr id="5" name="Рисунок 4" descr="C:\Documents and Settings\Admin\Рабочий стол\работа\работа\проекты\африка\IMG202401191709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340768"/>
            <a:ext cx="568863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Построение маршрута</a:t>
            </a:r>
            <a:endParaRPr lang="ru-RU" dirty="0"/>
          </a:p>
        </p:txBody>
      </p:sp>
      <p:pic>
        <p:nvPicPr>
          <p:cNvPr id="5" name="Рисунок 4" descr="C:\Documents and Settings\Admin\Рабочий стол\работа\работа\проекты\африка\IMG202401191709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24744"/>
            <a:ext cx="44644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Мои документы\Downloads\IMG-20240116-WA00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20162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Мои документы\Downloads\IMG-20240116-WA00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717032"/>
            <a:ext cx="20882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Подготовка к путешествию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  </a:t>
            </a:r>
            <a:r>
              <a:rPr lang="ru-RU" sz="1800" b="1" dirty="0" smtClean="0"/>
              <a:t>Эскизы самолётов                                                       Изготовление билетов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Делаем бинокль                                 Самолёт                         Наши билеты и деньги</a:t>
            </a:r>
            <a:endParaRPr lang="ru-RU" sz="1800" b="1" dirty="0"/>
          </a:p>
        </p:txBody>
      </p:sp>
      <p:pic>
        <p:nvPicPr>
          <p:cNvPr id="6" name="Рисунок 5" descr="C:\Documents and Settings\Admin\Рабочий стол\работа\работа\проекты\африка\IMG20240119142245.jpg"/>
          <p:cNvPicPr/>
          <p:nvPr/>
        </p:nvPicPr>
        <p:blipFill>
          <a:blip r:embed="rId3" cstate="print"/>
          <a:srcRect l="1283" t="23404" b="15319"/>
          <a:stretch>
            <a:fillRect/>
          </a:stretch>
        </p:blipFill>
        <p:spPr bwMode="auto">
          <a:xfrm>
            <a:off x="251520" y="1268760"/>
            <a:ext cx="33843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работа\работа\средняя группа\фото\IMG20240117171104.jpg"/>
          <p:cNvPicPr/>
          <p:nvPr/>
        </p:nvPicPr>
        <p:blipFill>
          <a:blip r:embed="rId4" cstate="print"/>
          <a:srcRect r="6733" b="18422"/>
          <a:stretch>
            <a:fillRect/>
          </a:stretch>
        </p:blipFill>
        <p:spPr bwMode="auto">
          <a:xfrm>
            <a:off x="5076056" y="1340768"/>
            <a:ext cx="335610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работа\работа\средняя группа\фото\IMG20240119171622.jpg"/>
          <p:cNvPicPr/>
          <p:nvPr/>
        </p:nvPicPr>
        <p:blipFill>
          <a:blip r:embed="rId5" cstate="print"/>
          <a:srcRect l="20363" r="22234" b="5957"/>
          <a:stretch>
            <a:fillRect/>
          </a:stretch>
        </p:blipFill>
        <p:spPr bwMode="auto">
          <a:xfrm>
            <a:off x="323528" y="4005064"/>
            <a:ext cx="2088232" cy="23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Мои документы\Downloads\IMG-20240126-WA0039.jpg"/>
          <p:cNvPicPr/>
          <p:nvPr/>
        </p:nvPicPr>
        <p:blipFill>
          <a:blip r:embed="rId6" cstate="print"/>
          <a:srcRect l="11705" t="23077" r="5719"/>
          <a:stretch>
            <a:fillRect/>
          </a:stretch>
        </p:blipFill>
        <p:spPr bwMode="auto">
          <a:xfrm>
            <a:off x="3275856" y="3933056"/>
            <a:ext cx="201622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Local Settings\Temporary Internet Files\Content.Word\IMG20240118075208.jpg"/>
          <p:cNvPicPr/>
          <p:nvPr/>
        </p:nvPicPr>
        <p:blipFill>
          <a:blip r:embed="rId7" cstate="print"/>
          <a:srcRect l="11224" t="6809" r="23036" b="6596"/>
          <a:stretch>
            <a:fillRect/>
          </a:stretch>
        </p:blipFill>
        <p:spPr bwMode="auto">
          <a:xfrm>
            <a:off x="5940152" y="4005064"/>
            <a:ext cx="2448272" cy="248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Изучаем животный мир Африки</a:t>
            </a:r>
            <a:endParaRPr lang="ru-RU" dirty="0"/>
          </a:p>
        </p:txBody>
      </p:sp>
      <p:pic>
        <p:nvPicPr>
          <p:cNvPr id="7" name="Рисунок 6" descr="C:\Documents and Settings\Admin\Рабочий стол\работа\работа\проекты\африка\IMG20240126125948.jpg"/>
          <p:cNvPicPr/>
          <p:nvPr/>
        </p:nvPicPr>
        <p:blipFill>
          <a:blip r:embed="rId3" cstate="print"/>
          <a:srcRect t="18085" b="6809"/>
          <a:stretch>
            <a:fillRect/>
          </a:stretch>
        </p:blipFill>
        <p:spPr bwMode="auto">
          <a:xfrm>
            <a:off x="1907704" y="1052736"/>
            <a:ext cx="54726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53146" t="33483" r="18654" b="46101"/>
          <a:stretch>
            <a:fillRect/>
          </a:stretch>
        </p:blipFill>
        <p:spPr bwMode="auto">
          <a:xfrm>
            <a:off x="179512" y="4149080"/>
            <a:ext cx="2442835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l="34789" t="46874" r="35915" b="20039"/>
          <a:stretch>
            <a:fillRect/>
          </a:stretch>
        </p:blipFill>
        <p:spPr bwMode="auto">
          <a:xfrm>
            <a:off x="6804248" y="3501008"/>
            <a:ext cx="20162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Изучаем пустыню Сахара</a:t>
            </a:r>
            <a:endParaRPr lang="ru-RU" dirty="0"/>
          </a:p>
        </p:txBody>
      </p:sp>
      <p:pic>
        <p:nvPicPr>
          <p:cNvPr id="5" name="Рисунок 4" descr="C:\Documents and Settings\Admin\Рабочий стол\работа\работа\проекты\африка\IMG20240123134317.jpg"/>
          <p:cNvPicPr/>
          <p:nvPr/>
        </p:nvPicPr>
        <p:blipFill>
          <a:blip r:embed="rId3" cstate="print"/>
          <a:srcRect l="5291" t="26170" r="7483" b="16383"/>
          <a:stretch>
            <a:fillRect/>
          </a:stretch>
        </p:blipFill>
        <p:spPr bwMode="auto">
          <a:xfrm>
            <a:off x="2267744" y="1052736"/>
            <a:ext cx="41044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Мои документы\Downloads\IMG-20240122-WA0002.jpg"/>
          <p:cNvPicPr/>
          <p:nvPr/>
        </p:nvPicPr>
        <p:blipFill>
          <a:blip r:embed="rId4" cstate="print"/>
          <a:srcRect r="18626" b="21615"/>
          <a:stretch>
            <a:fillRect/>
          </a:stretch>
        </p:blipFill>
        <p:spPr bwMode="auto">
          <a:xfrm>
            <a:off x="6516216" y="3789040"/>
            <a:ext cx="2232248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t="16081" b="18951"/>
          <a:stretch>
            <a:fillRect/>
          </a:stretch>
        </p:blipFill>
        <p:spPr bwMode="auto">
          <a:xfrm>
            <a:off x="323528" y="3789040"/>
            <a:ext cx="2915369" cy="252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58139" t="46935" r="20202" b="31869"/>
          <a:stretch>
            <a:fillRect/>
          </a:stretch>
        </p:blipFill>
        <p:spPr bwMode="auto">
          <a:xfrm>
            <a:off x="3419872" y="3861048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Отправляемся в путешествие</a:t>
            </a:r>
            <a:endParaRPr lang="ru-RU" dirty="0"/>
          </a:p>
        </p:txBody>
      </p:sp>
      <p:pic>
        <p:nvPicPr>
          <p:cNvPr id="5" name="Рисунок 4" descr="C:\Documents and Settings\Admin\Мои документы\Downloads\IMG-20240126-WA0051.jpg"/>
          <p:cNvPicPr/>
          <p:nvPr/>
        </p:nvPicPr>
        <p:blipFill>
          <a:blip r:embed="rId3" cstate="print"/>
          <a:srcRect l="22287" t="23077" r="10369" b="7692"/>
          <a:stretch>
            <a:fillRect/>
          </a:stretch>
        </p:blipFill>
        <p:spPr bwMode="auto">
          <a:xfrm>
            <a:off x="323528" y="980728"/>
            <a:ext cx="19442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Мои документы\Downloads\IMG-20240126-WA00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980728"/>
            <a:ext cx="20882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Мои документы\Downloads\IMG-20240126-WA00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052736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Мои документы\Downloads\IMG-20240126-WA00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933056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Мои документы\Downloads\IMG-20240126-WA003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861048"/>
            <a:ext cx="20882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Африка!</a:t>
            </a:r>
            <a:endParaRPr lang="ru-RU" dirty="0"/>
          </a:p>
        </p:txBody>
      </p:sp>
      <p:pic>
        <p:nvPicPr>
          <p:cNvPr id="5" name="Рисунок 4" descr="C:\Documents and Settings\Admin\Рабочий стол\работа\работа\проекты\африка\IMG20240126091836.jpg"/>
          <p:cNvPicPr/>
          <p:nvPr/>
        </p:nvPicPr>
        <p:blipFill>
          <a:blip r:embed="rId3" cstate="print"/>
          <a:srcRect t="24852"/>
          <a:stretch>
            <a:fillRect/>
          </a:stretch>
        </p:blipFill>
        <p:spPr bwMode="auto">
          <a:xfrm>
            <a:off x="179512" y="980728"/>
            <a:ext cx="24482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работа\работа\проекты\африка\IMG20240126091900.jpg"/>
          <p:cNvPicPr/>
          <p:nvPr/>
        </p:nvPicPr>
        <p:blipFill>
          <a:blip r:embed="rId4" cstate="print"/>
          <a:srcRect t="8125"/>
          <a:stretch>
            <a:fillRect/>
          </a:stretch>
        </p:blipFill>
        <p:spPr bwMode="auto">
          <a:xfrm>
            <a:off x="2843808" y="980728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Мои документы\Downloads\IMG-20240126-WA0013.jpg"/>
          <p:cNvPicPr/>
          <p:nvPr/>
        </p:nvPicPr>
        <p:blipFill>
          <a:blip r:embed="rId5" cstate="print"/>
          <a:srcRect t="14904"/>
          <a:stretch>
            <a:fillRect/>
          </a:stretch>
        </p:blipFill>
        <p:spPr bwMode="auto">
          <a:xfrm>
            <a:off x="6876256" y="836712"/>
            <a:ext cx="2053602" cy="233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Мои документы\Downloads\IMG-20240126-WA00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501008"/>
            <a:ext cx="23042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Мои документы\Downloads\IMG-20240126-WA001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501008"/>
            <a:ext cx="19442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Мои документы\Downloads\IMG-20240126-WA002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980728"/>
            <a:ext cx="147637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Мои документы\Downloads\IMG-20240126-WA0024.jpg"/>
          <p:cNvPicPr/>
          <p:nvPr/>
        </p:nvPicPr>
        <p:blipFill>
          <a:blip r:embed="rId9" cstate="print"/>
          <a:srcRect b="20519"/>
          <a:stretch>
            <a:fillRect/>
          </a:stretch>
        </p:blipFill>
        <p:spPr bwMode="auto">
          <a:xfrm>
            <a:off x="4788024" y="3501008"/>
            <a:ext cx="194421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3501008"/>
            <a:ext cx="1835249" cy="244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Возвращение домой!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3366" t="23168"/>
          <a:stretch>
            <a:fillRect/>
          </a:stretch>
        </p:blipFill>
        <p:spPr bwMode="auto">
          <a:xfrm>
            <a:off x="2123728" y="1268760"/>
            <a:ext cx="3960887" cy="468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39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Путешествие  в Африку (средняя группа)  воспитатель: Шимохина Е.П.</vt:lpstr>
      <vt:lpstr>Что мы знаем о Африке?</vt:lpstr>
      <vt:lpstr>Построение маршрута</vt:lpstr>
      <vt:lpstr>Подготовка к путешествию </vt:lpstr>
      <vt:lpstr>Изучаем животный мир Африки</vt:lpstr>
      <vt:lpstr>Изучаем пустыню Сахара</vt:lpstr>
      <vt:lpstr>Отправляемся в путешествие</vt:lpstr>
      <vt:lpstr>Африка!</vt:lpstr>
      <vt:lpstr>Возвращение домой!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Африку</dc:title>
  <cp:lastModifiedBy>Admin</cp:lastModifiedBy>
  <cp:revision>19</cp:revision>
  <dcterms:modified xsi:type="dcterms:W3CDTF">2024-04-27T15:42:15Z</dcterms:modified>
</cp:coreProperties>
</file>