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1" r:id="rId7"/>
    <p:sldId id="278" r:id="rId8"/>
    <p:sldId id="266" r:id="rId9"/>
    <p:sldId id="263" r:id="rId10"/>
    <p:sldId id="265" r:id="rId11"/>
    <p:sldId id="268" r:id="rId12"/>
    <p:sldId id="267" r:id="rId13"/>
    <p:sldId id="279" r:id="rId14"/>
    <p:sldId id="264" r:id="rId15"/>
    <p:sldId id="272" r:id="rId16"/>
    <p:sldId id="273" r:id="rId17"/>
    <p:sldId id="271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04800" y="304800"/>
            <a:ext cx="8610600" cy="61722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Муниципальное бюджетное образовательное учреждение </a:t>
            </a:r>
            <a:r>
              <a:rPr lang="ru-RU" sz="2400" dirty="0" err="1">
                <a:solidFill>
                  <a:schemeClr val="tx1"/>
                </a:solidFill>
              </a:rPr>
              <a:t>Аксайского</a:t>
            </a:r>
            <a:r>
              <a:rPr lang="ru-RU" sz="2400" dirty="0">
                <a:solidFill>
                  <a:schemeClr val="tx1"/>
                </a:solidFill>
              </a:rPr>
              <a:t> района</a:t>
            </a:r>
          </a:p>
          <a:p>
            <a:r>
              <a:rPr lang="ru-RU" sz="2400" dirty="0">
                <a:solidFill>
                  <a:schemeClr val="tx1"/>
                </a:solidFill>
              </a:rPr>
              <a:t>гимназия № 3 им. дважды Героя Советского Союза Н.Д. </a:t>
            </a:r>
            <a:r>
              <a:rPr lang="ru-RU" sz="2400" dirty="0" err="1">
                <a:solidFill>
                  <a:schemeClr val="tx1"/>
                </a:solidFill>
              </a:rPr>
              <a:t>Гулаева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Конкурс</a:t>
            </a:r>
            <a:r>
              <a:rPr lang="ru-RU" sz="2400" b="1" dirty="0">
                <a:solidFill>
                  <a:schemeClr val="tx1"/>
                </a:solidFill>
              </a:rPr>
              <a:t>: «Творческий библиотекарь школы – 2023»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тема: </a:t>
            </a:r>
            <a:r>
              <a:rPr lang="ru-RU" sz="2400" b="1" dirty="0">
                <a:solidFill>
                  <a:schemeClr val="tx1"/>
                </a:solidFill>
              </a:rPr>
              <a:t>«Разработка внеклассных мероприятий</a:t>
            </a:r>
            <a:r>
              <a:rPr lang="ru-RU" sz="2400" b="1" dirty="0" smtClean="0">
                <a:solidFill>
                  <a:schemeClr val="tx1"/>
                </a:solidFill>
              </a:rPr>
              <a:t>»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Bef>
                <a:spcPts val="455"/>
              </a:spcBef>
            </a:pPr>
            <a:r>
              <a:rPr lang="ru-RU" sz="2400" dirty="0">
                <a:solidFill>
                  <a:schemeClr val="tx1"/>
                </a:solidFill>
                <a:ea typeface="Times New Roman"/>
                <a:cs typeface="Times New Roman"/>
              </a:rPr>
              <a:t>внеклассное мероприятие: </a:t>
            </a:r>
            <a:endParaRPr lang="ru-RU" sz="105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455"/>
              </a:spcBef>
            </a:pPr>
            <a:r>
              <a:rPr lang="ru-RU" sz="2400" dirty="0">
                <a:solidFill>
                  <a:schemeClr val="tx1"/>
                </a:solidFill>
                <a:ea typeface="Times New Roman"/>
                <a:cs typeface="Times New Roman"/>
              </a:rPr>
              <a:t>«</a:t>
            </a:r>
            <a:r>
              <a:rPr lang="ru-RU" sz="2400" b="1" dirty="0">
                <a:solidFill>
                  <a:schemeClr val="tx1"/>
                </a:solidFill>
                <a:ea typeface="Calibri"/>
                <a:cs typeface="Times New Roman"/>
              </a:rPr>
              <a:t>Театр книги как средство популяризации чтения в школьной библиотеке»</a:t>
            </a:r>
            <a:endParaRPr lang="ru-RU" sz="1050" dirty="0">
              <a:solidFill>
                <a:schemeClr val="tx1"/>
              </a:solidFill>
              <a:ea typeface="Calibri"/>
              <a:cs typeface="Times New Roman"/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 </a:t>
            </a:r>
          </a:p>
          <a:p>
            <a:r>
              <a:rPr lang="ru-RU" sz="2400" dirty="0">
                <a:solidFill>
                  <a:schemeClr val="tx1"/>
                </a:solidFill>
              </a:rPr>
              <a:t>Выполнила:  педагог-библиотекарь Плеханова Г.И.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МБОУ </a:t>
            </a:r>
            <a:r>
              <a:rPr lang="ru-RU" sz="2400" dirty="0" err="1">
                <a:solidFill>
                  <a:schemeClr val="tx1"/>
                </a:solidFill>
              </a:rPr>
              <a:t>Аксайского</a:t>
            </a:r>
            <a:r>
              <a:rPr lang="ru-RU" sz="2400" dirty="0">
                <a:solidFill>
                  <a:schemeClr val="tx1"/>
                </a:solidFill>
              </a:rPr>
              <a:t> района гимназия №3</a:t>
            </a:r>
          </a:p>
          <a:p>
            <a:r>
              <a:rPr lang="ru-RU" sz="2400" dirty="0">
                <a:solidFill>
                  <a:schemeClr val="tx1"/>
                </a:solidFill>
              </a:rPr>
              <a:t>г. Аксай Ростовской области</a:t>
            </a:r>
          </a:p>
          <a:p>
            <a:r>
              <a:rPr lang="ru-RU" sz="2400" dirty="0">
                <a:solidFill>
                  <a:schemeClr val="tx1"/>
                </a:solidFill>
              </a:rPr>
              <a:t>2023 г.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800" y="1524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Первое </a:t>
            </a:r>
            <a:r>
              <a:rPr lang="ru-RU" sz="2000" b="1" i="1" dirty="0"/>
              <a:t>представление спектакля «Маленький принц» было показано для учащихся младших </a:t>
            </a:r>
            <a:r>
              <a:rPr lang="ru-RU" sz="2000" b="1" i="1" dirty="0" smtClean="0"/>
              <a:t>классов в 2017 году</a:t>
            </a:r>
            <a:endParaRPr lang="ru-RU" sz="2000" b="1" i="1" dirty="0"/>
          </a:p>
        </p:txBody>
      </p:sp>
      <p:pic>
        <p:nvPicPr>
          <p:cNvPr id="8" name="Picture 2" descr="F:\фото для конкурса\17.04.18 Маленький принц\DSC06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42859"/>
            <a:ext cx="3429000" cy="2544763"/>
          </a:xfrm>
          <a:prstGeom prst="rect">
            <a:avLst/>
          </a:prstGeom>
          <a:noFill/>
        </p:spPr>
      </p:pic>
      <p:pic>
        <p:nvPicPr>
          <p:cNvPr id="9" name="Picture 3" descr="F:\фото для конкурса\17.04.18 Маленький принц\DSC06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90600"/>
            <a:ext cx="3429000" cy="2571750"/>
          </a:xfrm>
          <a:prstGeom prst="rect">
            <a:avLst/>
          </a:prstGeom>
          <a:noFill/>
        </p:spPr>
      </p:pic>
      <p:pic>
        <p:nvPicPr>
          <p:cNvPr id="10" name="Picture 4" descr="F:\фото для конкурса\17.04.18 Маленький принц\DSC06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3530600" cy="2647950"/>
          </a:xfrm>
          <a:prstGeom prst="rect">
            <a:avLst/>
          </a:prstGeom>
          <a:noFill/>
        </p:spPr>
      </p:pic>
      <p:pic>
        <p:nvPicPr>
          <p:cNvPr id="12" name="Picture 4" descr="F:\фото для конкурса\17.04.18 Маленький принц\DSC06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9624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" y="381000"/>
            <a:ext cx="8343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После </a:t>
            </a:r>
            <a:r>
              <a:rPr lang="ru-RU" sz="2000" b="1" i="1" dirty="0"/>
              <a:t>премьеры спектакля в библиотеку за книгой потянулись юные зрители, желающие узнать, о сценах, которые не вошли в спектакль. </a:t>
            </a:r>
            <a:endParaRPr lang="ru-RU" dirty="0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40" name="Picture 4" descr="D:\Рисунок2аааа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161" y="1219200"/>
            <a:ext cx="7461978" cy="5066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71600" y="228600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Спектакль «Маленький принц» 2018 год</a:t>
            </a:r>
            <a:endParaRPr lang="ru-RU" sz="2000" b="1" i="1" dirty="0"/>
          </a:p>
        </p:txBody>
      </p:sp>
      <p:pic>
        <p:nvPicPr>
          <p:cNvPr id="13" name="Picture 2" descr="F:\фото для конкурса\20.03.2019 МП\12.IMG-20190320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4800" cy="2392113"/>
          </a:xfrm>
          <a:prstGeom prst="rect">
            <a:avLst/>
          </a:prstGeom>
          <a:noFill/>
        </p:spPr>
      </p:pic>
      <p:pic>
        <p:nvPicPr>
          <p:cNvPr id="22533" name="Picture 5" descr="F:\фото для конкурса\20.03.2019 МП\4. IMG-20190320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61621"/>
            <a:ext cx="3276600" cy="2514600"/>
          </a:xfrm>
          <a:prstGeom prst="rect">
            <a:avLst/>
          </a:prstGeom>
          <a:noFill/>
        </p:spPr>
      </p:pic>
      <p:pic>
        <p:nvPicPr>
          <p:cNvPr id="22534" name="Picture 6" descr="F:\фото для конкурса\20.03.2019 МП\6. IMG-20190320-WA0025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28600" y="3733800"/>
            <a:ext cx="4288455" cy="2819400"/>
          </a:xfrm>
          <a:prstGeom prst="rect">
            <a:avLst/>
          </a:prstGeom>
          <a:noFill/>
        </p:spPr>
      </p:pic>
      <p:pic>
        <p:nvPicPr>
          <p:cNvPr id="22535" name="Picture 7" descr="F:\фото для конкурса\20.03.2019 МП\10. IMG-20190320-WA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733800"/>
            <a:ext cx="428063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6200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В </a:t>
            </a:r>
            <a:r>
              <a:rPr lang="ru-RU" sz="2000" b="1" i="1" dirty="0"/>
              <a:t>2023 году исполняется 80 лет повести «Маленький принц», работники библиотеки оформили тематическую выставку</a:t>
            </a:r>
            <a:r>
              <a:rPr lang="ru-RU" sz="2000" b="1" i="1" dirty="0" smtClean="0"/>
              <a:t>,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/>
              <a:t>посвященную творчеству Экзюпери,  что  вызвало большой интерес </a:t>
            </a:r>
            <a:endParaRPr lang="ru-RU" sz="2000" b="1" i="1" dirty="0" smtClean="0"/>
          </a:p>
          <a:p>
            <a:pPr algn="ctr"/>
            <a:r>
              <a:rPr lang="ru-RU" sz="2000" b="1" i="1" dirty="0" smtClean="0"/>
              <a:t>к </a:t>
            </a:r>
            <a:r>
              <a:rPr lang="ru-RU" sz="2000" b="1" i="1" dirty="0"/>
              <a:t>произведению и </a:t>
            </a:r>
            <a:r>
              <a:rPr lang="ru-RU" sz="2000" b="1" i="1" dirty="0" smtClean="0"/>
              <a:t>увеличило </a:t>
            </a:r>
            <a:r>
              <a:rPr lang="ru-RU" sz="2000" b="1" i="1" dirty="0"/>
              <a:t>книговыдачу</a:t>
            </a: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5124" name="Picture 4" descr="C:\Users\User\Desktop\ррр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1775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7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077200" cy="1447800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 </a:t>
            </a:r>
            <a:r>
              <a:rPr lang="ru-RU" sz="2000" b="1" i="1" dirty="0" smtClean="0"/>
              <a:t>«Маленький принц» - не единственное произведение, которое использовалось в качестве сценария для театральных постановок. Кружком в разные годы были представлены:</a:t>
            </a:r>
            <a:endParaRPr lang="ru-RU" sz="2000" b="1" i="1" dirty="0"/>
          </a:p>
        </p:txBody>
      </p:sp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F:\фото для конкурса\19.10.17фантазёры Н.Носов\PA19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81000" y="990600"/>
            <a:ext cx="3393017" cy="25447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3914" y="3505200"/>
            <a:ext cx="270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/>
              <a:t>«Фантазёры» Н.Н. Носов</a:t>
            </a:r>
            <a:endParaRPr lang="ru-RU" i="1" dirty="0"/>
          </a:p>
        </p:txBody>
      </p:sp>
      <p:pic>
        <p:nvPicPr>
          <p:cNvPr id="11" name="Picture 2" descr="F:\фото для конкурса\маршак25.01.18\DSC05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86200"/>
            <a:ext cx="3429000" cy="257175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6504057"/>
            <a:ext cx="41000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700" i="1" dirty="0" smtClean="0"/>
              <a:t>«Сказка о глупом мышонке» С.Я. Маршак</a:t>
            </a:r>
            <a:endParaRPr lang="ru-RU" sz="1700" i="1" dirty="0"/>
          </a:p>
        </p:txBody>
      </p:sp>
      <p:pic>
        <p:nvPicPr>
          <p:cNvPr id="26627" name="Picture 3" descr="F:\фото для конкурса\Каша из топора 23.12.22\IMG_20221223_084936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990600"/>
            <a:ext cx="4125343" cy="24384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953000" y="3429000"/>
            <a:ext cx="2845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«Каша из топора» Сказка</a:t>
            </a:r>
            <a:endParaRPr lang="ru-RU" i="1" dirty="0"/>
          </a:p>
        </p:txBody>
      </p:sp>
      <p:pic>
        <p:nvPicPr>
          <p:cNvPr id="15" name="Picture 2" descr="F:\фото для конкурса\михалков\IMG_20190213_1417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886200"/>
            <a:ext cx="4388556" cy="254476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876800" y="6488668"/>
            <a:ext cx="408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«Сказка о царе </a:t>
            </a:r>
            <a:r>
              <a:rPr lang="ru-RU" i="1" dirty="0" err="1" smtClean="0"/>
              <a:t>Салтане</a:t>
            </a:r>
            <a:r>
              <a:rPr lang="ru-RU" i="1" dirty="0" smtClean="0"/>
              <a:t>» А.С. Пушкин</a:t>
            </a:r>
            <a:endParaRPr lang="ru-RU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66800" y="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Для постановок были использованы произведения </a:t>
            </a:r>
          </a:p>
          <a:p>
            <a:pPr algn="ctr"/>
            <a:r>
              <a:rPr lang="ru-RU" sz="2000" b="1" dirty="0" smtClean="0"/>
              <a:t>писателя В.М. </a:t>
            </a:r>
            <a:r>
              <a:rPr lang="ru-RU" sz="2000" b="1" dirty="0" err="1" smtClean="0"/>
              <a:t>Переладова</a:t>
            </a:r>
            <a:r>
              <a:rPr lang="ru-RU" sz="2000" b="1" dirty="0" smtClean="0"/>
              <a:t> – нашего земляка</a:t>
            </a:r>
            <a:endParaRPr lang="ru-RU" sz="2000" b="1" dirty="0"/>
          </a:p>
        </p:txBody>
      </p:sp>
      <p:pic>
        <p:nvPicPr>
          <p:cNvPr id="12" name="Picture 2" descr="F:\фото для конкурса\2017 Переладов\4. Сценка Тайны страны Мурозав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3962400" cy="2624447"/>
          </a:xfrm>
          <a:prstGeom prst="rect">
            <a:avLst/>
          </a:prstGeom>
          <a:noFill/>
        </p:spPr>
      </p:pic>
      <p:pic>
        <p:nvPicPr>
          <p:cNvPr id="16" name="Picture 5" descr="F:\фото для конкурса\2017 Переладов\20180518_114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85800"/>
            <a:ext cx="3776451" cy="265262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486400" y="3352800"/>
            <a:ext cx="269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«Не ждали? А я пришёл»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2000" y="3352800"/>
            <a:ext cx="3198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«Тайны страны </a:t>
            </a:r>
            <a:r>
              <a:rPr lang="ru-RU" i="1" dirty="0" err="1" smtClean="0"/>
              <a:t>Мурозаврии</a:t>
            </a:r>
            <a:r>
              <a:rPr lang="ru-RU" i="1" dirty="0" smtClean="0"/>
              <a:t>» </a:t>
            </a:r>
            <a:endParaRPr lang="ru-RU" dirty="0"/>
          </a:p>
        </p:txBody>
      </p:sp>
      <p:pic>
        <p:nvPicPr>
          <p:cNvPr id="20" name="Picture 6" descr="F:\фото для конкурса\2017 Переладов\IMG_7511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304800" y="3733800"/>
            <a:ext cx="3962400" cy="255818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143000" y="6324600"/>
            <a:ext cx="1639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«Белый утёс» </a:t>
            </a:r>
            <a:endParaRPr lang="ru-RU" dirty="0"/>
          </a:p>
        </p:txBody>
      </p:sp>
      <p:pic>
        <p:nvPicPr>
          <p:cNvPr id="14" name="Picture 2" descr="C:\Users\Домашний\Desktop\_DSC5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7051" y="3722132"/>
            <a:ext cx="3810000" cy="2915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0"/>
            <a:ext cx="6172200" cy="762000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«Мама, я ушёл на фронт»</a:t>
            </a:r>
            <a:endParaRPr lang="ru-RU" sz="2000" b="1" i="1" dirty="0"/>
          </a:p>
        </p:txBody>
      </p:sp>
      <p:pic>
        <p:nvPicPr>
          <p:cNvPr id="13" name="Picture 2" descr="F:\фото для конкурса\2017 Переладов\Областной конкурс внеурочной деятельности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11805" cy="3048000"/>
          </a:xfrm>
          <a:prstGeom prst="rect">
            <a:avLst/>
          </a:prstGeom>
          <a:noFill/>
        </p:spPr>
      </p:pic>
      <p:pic>
        <p:nvPicPr>
          <p:cNvPr id="15" name="Picture 3" descr="F:\фото для конкурса\2017 Переладов\_DSC58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733800"/>
            <a:ext cx="3962400" cy="2624448"/>
          </a:xfrm>
          <a:prstGeom prst="rect">
            <a:avLst/>
          </a:prstGeom>
          <a:noFill/>
        </p:spPr>
      </p:pic>
      <p:pic>
        <p:nvPicPr>
          <p:cNvPr id="16" name="Picture 4" descr="F:\фото для конкурса\2017 Переладов\IMG_7502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685800"/>
            <a:ext cx="1981200" cy="2835016"/>
          </a:xfrm>
          <a:prstGeom prst="rect">
            <a:avLst/>
          </a:prstGeom>
          <a:noFill/>
        </p:spPr>
      </p:pic>
      <p:pic>
        <p:nvPicPr>
          <p:cNvPr id="6" name="Picture 7" descr="C:\Users\User\Desktop\спрн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1981200" cy="282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Домашний\Desktop\IMG_20231112_232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4223182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6172200"/>
            <a:ext cx="3508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«Девочка Снегурочка» В.И. Даль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895600"/>
            <a:ext cx="2726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«Золушка» Шарль Перро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971800"/>
            <a:ext cx="3670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«Снежная королева» Х.К. Андерсен</a:t>
            </a:r>
            <a:endParaRPr lang="ru-RU" i="1" dirty="0"/>
          </a:p>
        </p:txBody>
      </p:sp>
      <p:pic>
        <p:nvPicPr>
          <p:cNvPr id="9" name="Picture 2" descr="F:\фото для конкурса\15.02.21 Девочка снегурочка\SnapShot(31)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52800"/>
            <a:ext cx="3767278" cy="2669808"/>
          </a:xfrm>
          <a:prstGeom prst="rect">
            <a:avLst/>
          </a:prstGeom>
          <a:noFill/>
        </p:spPr>
      </p:pic>
      <p:pic>
        <p:nvPicPr>
          <p:cNvPr id="10" name="Picture 4" descr="F:\фото для конкурса\Золушка 06.05.19\IMG-20190506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733800" cy="2800350"/>
          </a:xfrm>
          <a:prstGeom prst="rect">
            <a:avLst/>
          </a:prstGeom>
          <a:noFill/>
        </p:spPr>
      </p:pic>
      <p:pic>
        <p:nvPicPr>
          <p:cNvPr id="11" name="Picture 5" descr="F:\фото для конкурса\18.12.20 Снежная королева спектакль\IMG-20201221-WA001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495800" y="152400"/>
            <a:ext cx="3733800" cy="2762250"/>
          </a:xfrm>
          <a:prstGeom prst="rect">
            <a:avLst/>
          </a:prstGeom>
          <a:noFill/>
        </p:spPr>
      </p:pic>
      <p:pic>
        <p:nvPicPr>
          <p:cNvPr id="12" name="Picture 3" descr="F:\фото для конкурса\Огниво 22.12.22\2021-12-22 11.27.42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992" y="3429000"/>
            <a:ext cx="4318808" cy="2667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10200" y="6172200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«Огниво» Х.К. Андерсен</a:t>
            </a:r>
            <a:endParaRPr lang="ru-RU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3/1614797003_55-p-fon-dlya-nadpisi-10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1" y="152400"/>
            <a:ext cx="8844729" cy="6515366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7924800" cy="29718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Библиотека и театр – это замечательное содружество, </a:t>
            </a:r>
            <a:br>
              <a:rPr lang="ru-RU" b="1" i="1" dirty="0" smtClean="0"/>
            </a:br>
            <a:r>
              <a:rPr lang="ru-RU" b="1" i="1" dirty="0" smtClean="0"/>
              <a:t>способное приносить плоды в области развития </a:t>
            </a:r>
            <a:r>
              <a:rPr lang="ru-RU" b="1" i="1" dirty="0" err="1" smtClean="0"/>
              <a:t>популизации</a:t>
            </a:r>
            <a:r>
              <a:rPr lang="ru-RU" b="1" i="1" dirty="0" smtClean="0"/>
              <a:t> </a:t>
            </a:r>
            <a:br>
              <a:rPr lang="ru-RU" b="1" i="1" dirty="0" smtClean="0"/>
            </a:br>
            <a:r>
              <a:rPr lang="ru-RU" b="1" i="1" dirty="0" smtClean="0"/>
              <a:t>чтения у детей и подростков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Домашний\Desktop\фффооо\Рисунок1.pn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pic>
        <p:nvPicPr>
          <p:cNvPr id="6" name="Picture 8" descr="https://goingoutwordsandinwords.files.wordpress.com/2017/11/book-with-question-mar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1295400" y="1219200"/>
            <a:ext cx="6553200" cy="5638800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В последние десятилетие остро встала проблема </a:t>
            </a:r>
            <a:br>
              <a:rPr lang="ru-RU" sz="2400" b="1" i="1" dirty="0" smtClean="0"/>
            </a:br>
            <a:r>
              <a:rPr lang="ru-RU" sz="2400" b="1" i="1" dirty="0" smtClean="0"/>
              <a:t>отсутствия интереса детей к чтению …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286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Одной из причин является сформированное так называемое «клиповое» мышление, когда информация поступает в небольшом объеме, </a:t>
            </a:r>
          </a:p>
          <a:p>
            <a:pPr algn="ctr"/>
            <a:r>
              <a:rPr lang="ru-RU" sz="2000" b="1" i="1" dirty="0" smtClean="0"/>
              <a:t>в ярком оформлении и носит в основном </a:t>
            </a:r>
          </a:p>
          <a:p>
            <a:pPr algn="ctr"/>
            <a:r>
              <a:rPr lang="ru-RU" sz="2000" b="1" i="1" dirty="0" smtClean="0"/>
              <a:t>развлекательный характер </a:t>
            </a:r>
            <a:endParaRPr lang="ru-RU" sz="2000" b="1" i="1" dirty="0"/>
          </a:p>
        </p:txBody>
      </p:sp>
      <p:pic>
        <p:nvPicPr>
          <p:cNvPr id="6" name="Picture 4" descr="https://sun9-17.userapi.com/impg/bWjZs49sFY6nDotWINoO833_7w2IRZvbSCbIHQ/AFoVdgg9iFE.jpg?size=1280x812&amp;quality=96&amp;sign=a82f169b31a19124d8c00142cbb0d7f6&amp;c_uniq_tag=lXwBWWDGPiVYVD8qxZyaM5kwdHfphythOWqLE8ZZWpo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752600"/>
            <a:ext cx="6705600" cy="4253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0"/>
            <a:ext cx="4114800" cy="1447800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Школьные библиотеки в меру своих сил пытаются решить эту проблему, используя различные ресурсы и методы</a:t>
            </a:r>
            <a:endParaRPr lang="ru-RU" sz="2000" b="1" i="1" dirty="0"/>
          </a:p>
        </p:txBody>
      </p:sp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C:\Users\Домашний\Desktop\мероприятия\IMG-20231017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4200" y="1689296"/>
            <a:ext cx="2743200" cy="5022140"/>
          </a:xfrm>
          <a:prstGeom prst="rect">
            <a:avLst/>
          </a:prstGeom>
          <a:noFill/>
        </p:spPr>
      </p:pic>
      <p:pic>
        <p:nvPicPr>
          <p:cNvPr id="9" name="Picture 2" descr="C:\Users\Домашний\Desktop\фффооо\IMG_20211029_1143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" y="2236092"/>
            <a:ext cx="2514600" cy="4480190"/>
          </a:xfrm>
          <a:prstGeom prst="rect">
            <a:avLst/>
          </a:prstGeom>
          <a:noFill/>
        </p:spPr>
      </p:pic>
      <p:pic>
        <p:nvPicPr>
          <p:cNvPr id="10" name="Picture 7" descr="H:\ФОТО  ПЛЕХАНОВЫ\2021\12. декабрь\01.12.21 в школе с детьми\IMG_20211201_093617 - копия - копия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228600" y="152400"/>
            <a:ext cx="2209800" cy="1956217"/>
          </a:xfrm>
          <a:prstGeom prst="rect">
            <a:avLst/>
          </a:prstGeom>
          <a:noFill/>
        </p:spPr>
      </p:pic>
      <p:pic>
        <p:nvPicPr>
          <p:cNvPr id="12" name="Picture 3" descr="C:\Users\Домашний\Desktop\фффооо\IMG_20211029_1143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8400" y="1844703"/>
            <a:ext cx="2713614" cy="4860897"/>
          </a:xfrm>
          <a:prstGeom prst="rect">
            <a:avLst/>
          </a:prstGeom>
          <a:noFill/>
        </p:spPr>
      </p:pic>
      <p:pic>
        <p:nvPicPr>
          <p:cNvPr id="2051" name="Picture 3" descr="D:\Рисунок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152400"/>
            <a:ext cx="2480726" cy="144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C:\Users\Домашний\Desktop\фффооо\20220926_1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576" y="152400"/>
            <a:ext cx="4365024" cy="2895600"/>
          </a:xfrm>
          <a:prstGeom prst="rect">
            <a:avLst/>
          </a:prstGeom>
          <a:noFill/>
        </p:spPr>
      </p:pic>
      <p:pic>
        <p:nvPicPr>
          <p:cNvPr id="4102" name="Picture 6" descr="C:\Users\Домашний\Desktop\041118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821" y="3767642"/>
            <a:ext cx="4141278" cy="2906160"/>
          </a:xfrm>
          <a:prstGeom prst="rect">
            <a:avLst/>
          </a:prstGeom>
          <a:noFill/>
        </p:spPr>
      </p:pic>
      <p:pic>
        <p:nvPicPr>
          <p:cNvPr id="1026" name="Picture 2" descr="C:\Users\Домашний\Desktop\PA180049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52400" y="152400"/>
            <a:ext cx="4367364" cy="29718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6937" y="3121311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Работники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библиотек ищут новые формы проведения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мероприятий по привлечению детей к чтению</a:t>
            </a:r>
            <a:endParaRPr lang="ru-RU" b="1" dirty="0"/>
          </a:p>
        </p:txBody>
      </p:sp>
      <p:pic>
        <p:nvPicPr>
          <p:cNvPr id="1027" name="Picture 3" descr="G:\ВСЁ для конкурса\бу Книжкина больница апрель 2022\20220405_133136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1" y="3768885"/>
            <a:ext cx="4410795" cy="29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762000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Одной из таких форм является театрализация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D:\0aa68cd7496b07743af8d8c6d9f3930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866665" y="123306"/>
            <a:ext cx="4989164" cy="4056334"/>
          </a:xfrm>
          <a:prstGeom prst="rect">
            <a:avLst/>
          </a:prstGeom>
          <a:noFill/>
        </p:spPr>
      </p:pic>
      <p:pic>
        <p:nvPicPr>
          <p:cNvPr id="5" name="Picture 2" descr="G:\ВСЁ для конкурса\Новая папка\20.03.2019 МП\IMG-20190321-WA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4" y="3889761"/>
            <a:ext cx="3703108" cy="277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ВСЁ для конкурса\Новая папка\Золушка 06.05.19\IMG-20181206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9759"/>
            <a:ext cx="3703108" cy="277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При школьной библиотеке работает, и довольно успешно,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театральный </a:t>
            </a:r>
            <a:r>
              <a:rPr lang="ru-RU" sz="2000" b="1" dirty="0"/>
              <a:t>кружок «</a:t>
            </a:r>
            <a:r>
              <a:rPr lang="ru-RU" sz="2000" b="1" dirty="0" smtClean="0"/>
              <a:t>Премьера»</a:t>
            </a:r>
            <a:endParaRPr lang="ru-RU" sz="2000" b="1" dirty="0"/>
          </a:p>
        </p:txBody>
      </p:sp>
      <p:pic>
        <p:nvPicPr>
          <p:cNvPr id="3074" name="Picture 2" descr="E:\ФОТО\фото в школу\2 место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86650" cy="503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4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990600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/>
              <a:t>Постановка по мотивам повести Антуана Сент-Экзюпери </a:t>
            </a:r>
            <a:br>
              <a:rPr lang="ru-RU" sz="2000" b="1" i="1" dirty="0" smtClean="0"/>
            </a:br>
            <a:r>
              <a:rPr lang="ru-RU" sz="2000" b="1" i="1" dirty="0" smtClean="0"/>
              <a:t>«Маленький принц»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i="1" dirty="0"/>
          </a:p>
        </p:txBody>
      </p:sp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F:\фото для конкурса\22.11.23 МП\IMG-20231123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1143000"/>
            <a:ext cx="8266632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67200" y="5867400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2023 год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Для спектакля было выбрано несколько сцен, </a:t>
            </a:r>
            <a:br>
              <a:rPr lang="ru-RU" sz="2000" b="1" dirty="0" smtClean="0"/>
            </a:br>
            <a:r>
              <a:rPr lang="ru-RU" sz="2000" b="1" dirty="0" smtClean="0"/>
              <a:t>которые были творчески переработаны</a:t>
            </a:r>
            <a:endParaRPr lang="ru-RU" sz="2000" b="1" i="1" dirty="0"/>
          </a:p>
        </p:txBody>
      </p:sp>
      <p:sp>
        <p:nvSpPr>
          <p:cNvPr id="1030" name="AutoShape 6" descr="https://thumbs.dreamstime.com/b/%D0%BC%D0%B0%D0%BB%D1%8C%D1%87%D0%B8%D0%BA-%D1%81%D0%B8%D0%B4%D0%B8%D1%82-%D0%BD%D0%B0-%D0%BF%D0%BE%D0%BB%D1%83-%D0%B8-%D1%87%D0%B8%D1%82%D0%B0%D0%B5%D1%82-%D0%BA%D0%BD%D0%B8%D0%B3%D1%83-%D0%BA%D0%BD%D0%B8%D0%B6%D0%BD%D1%83%D1%8E-%D0%B8%D0%BB%D0%BB%D1%8E%D1%81%D1%82%D1%80%D0%B0%D1%86%D0%B8%D1%8E-2425264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38600" y="4267200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2023 год</a:t>
            </a:r>
            <a:endParaRPr lang="ru-RU" b="1" dirty="0"/>
          </a:p>
        </p:txBody>
      </p:sp>
      <p:pic>
        <p:nvPicPr>
          <p:cNvPr id="21506" name="Picture 2" descr="F:\фото для конкурса\22.11.23 МП\IMG-20231122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2895600" cy="22910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048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/>
              <a:t>В нашем спектакле вместо Короля появилась Королева </a:t>
            </a:r>
            <a:endParaRPr lang="ru-RU" i="1" dirty="0"/>
          </a:p>
        </p:txBody>
      </p:sp>
      <p:pic>
        <p:nvPicPr>
          <p:cNvPr id="21508" name="Picture 4" descr="F:\фото для конкурса\22.11.23 МП\IMG-20231123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2895600" cy="22711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14400" y="6096000"/>
            <a:ext cx="2517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/>
              <a:t>Вместо Честолюбца </a:t>
            </a:r>
          </a:p>
          <a:p>
            <a:pPr algn="ctr"/>
            <a:r>
              <a:rPr lang="ru-RU" i="1" dirty="0" smtClean="0"/>
              <a:t>появилась </a:t>
            </a:r>
            <a:r>
              <a:rPr lang="ru-RU" i="1" dirty="0" err="1" smtClean="0"/>
              <a:t>Честолюбка</a:t>
            </a:r>
            <a:endParaRPr lang="ru-RU" i="1" dirty="0"/>
          </a:p>
        </p:txBody>
      </p:sp>
      <p:pic>
        <p:nvPicPr>
          <p:cNvPr id="21510" name="Picture 6" descr="F:\фото для конкурса\22.11.23 МП\IMG-20231122-WA002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334000" y="762000"/>
            <a:ext cx="2819400" cy="228876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572000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/>
              <a:t>В процессе репетиций изменяется смысловая значимость отдельных персонажей, при этом смысл и идея произведения-оригинала сохраняются</a:t>
            </a:r>
            <a:endParaRPr lang="ru-RU" i="1" dirty="0"/>
          </a:p>
        </p:txBody>
      </p:sp>
      <p:pic>
        <p:nvPicPr>
          <p:cNvPr id="21511" name="Picture 7" descr="F:\фото для конкурса\22.11.23 МП\IMG-20231123-WA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733800"/>
            <a:ext cx="2476500" cy="193357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114800" y="3048000"/>
            <a:ext cx="480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/>
              <a:t>В спектакль вводятся персонажи, которые в оригинале произведения только упоминаются. В нашем случае это крохотный, невзрачный цветок о трех лепестках</a:t>
            </a:r>
            <a:endParaRPr lang="ru-RU" sz="14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395</Words>
  <Application>Microsoft Office PowerPoint</Application>
  <PresentationFormat>Экран (4:3)</PresentationFormat>
  <Paragraphs>51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В последние десятилетие остро встала проблема  отсутствия интереса детей к чтению …</vt:lpstr>
      <vt:lpstr>Презентация PowerPoint</vt:lpstr>
      <vt:lpstr>Школьные библиотеки в меру своих сил пытаются решить эту проблему, используя различные ресурсы и методы</vt:lpstr>
      <vt:lpstr>Презентация PowerPoint</vt:lpstr>
      <vt:lpstr>Одной из таких форм является театрализация  </vt:lpstr>
      <vt:lpstr>При школьной библиотеке работает, и довольно успешно,  театральный кружок «Премьера»</vt:lpstr>
      <vt:lpstr>Постановка по мотивам повести Антуана Сент-Экзюпери  «Маленький принц» </vt:lpstr>
      <vt:lpstr>Для спектакля было выбрано несколько сцен,  которые были творчески переработаны</vt:lpstr>
      <vt:lpstr>Презентация PowerPoint</vt:lpstr>
      <vt:lpstr>Презентация PowerPoint</vt:lpstr>
      <vt:lpstr>Презентация PowerPoint</vt:lpstr>
      <vt:lpstr>Презентация PowerPoint</vt:lpstr>
      <vt:lpstr> «Маленький принц» - не единственное произведение, которое использовалось в качестве сценария для театральных постановок. Кружком в разные годы были представлены:</vt:lpstr>
      <vt:lpstr>Презентация PowerPoint</vt:lpstr>
      <vt:lpstr>«Мама, я ушёл на фронт»</vt:lpstr>
      <vt:lpstr>Презентация PowerPoint</vt:lpstr>
      <vt:lpstr>Библиотека и театр – это замечательное содружество,  способное приносить плоды в области развития популизации  чтения у детей и подростков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книги как средство популяризации чтения среди учащихся среднего звена.</dc:title>
  <dc:creator>Домашний</dc:creator>
  <cp:lastModifiedBy>User</cp:lastModifiedBy>
  <cp:revision>26</cp:revision>
  <dcterms:created xsi:type="dcterms:W3CDTF">2023-11-25T01:46:37Z</dcterms:created>
  <dcterms:modified xsi:type="dcterms:W3CDTF">2023-11-30T12:35:32Z</dcterms:modified>
</cp:coreProperties>
</file>