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306" r:id="rId3"/>
    <p:sldId id="284" r:id="rId4"/>
    <p:sldId id="285" r:id="rId5"/>
    <p:sldId id="286" r:id="rId6"/>
    <p:sldId id="293" r:id="rId7"/>
    <p:sldId id="304" r:id="rId8"/>
    <p:sldId id="296" r:id="rId9"/>
    <p:sldId id="297" r:id="rId10"/>
    <p:sldId id="298" r:id="rId11"/>
    <p:sldId id="299" r:id="rId12"/>
    <p:sldId id="292" r:id="rId13"/>
    <p:sldId id="290" r:id="rId14"/>
    <p:sldId id="305" r:id="rId15"/>
    <p:sldId id="294" r:id="rId16"/>
    <p:sldId id="291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vtoline-nsk.ru/c/multfilmy-po-pdd" TargetMode="External"/><Relationship Id="rId4" Type="http://schemas.openxmlformats.org/officeDocument/2006/relationships/hyperlink" Target="http://deti.gibdd.ru/encyclopedi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 ДОУ «Детский сад № 17»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ИНФОРМАЦИОННО-КОММУНИКАТИВНЫХ ТЕХНОЛОГИЙ ПРИ ОРГАНИЗАЦИИ РАБОТЫ С  ДОШКОЛЬНИКАМИ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ДЕТСКОГО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 - ТРАНСПОРТНОГО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1380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ександра\Desktop\през пдд\1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52743"/>
            <a:ext cx="6300556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9" y="-49220"/>
            <a:ext cx="6192688" cy="123108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</a:t>
            </a:r>
          </a:p>
          <a:p>
            <a:pPr algn="ctr"/>
            <a:r>
              <a:rPr lang="ru-RU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«Жилая зона»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09" y="3717032"/>
            <a:ext cx="6858968" cy="3442695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38741" y="6093293"/>
            <a:ext cx="609600" cy="609600"/>
          </a:xfrm>
          <a:prstGeom prst="rect">
            <a:avLst/>
          </a:prstGeom>
        </p:spPr>
      </p:pic>
      <p:pic>
        <p:nvPicPr>
          <p:cNvPr id="2050" name="Picture 2" descr="J:\МОЯ\ДС 17\игра ПДД\правдордвиж(1)\Знаки на дорогах\1-16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67" y="474339"/>
            <a:ext cx="2499876" cy="29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0">
        <p14:prism isContent="1"/>
      </p:transition>
    </mc:Choice>
    <mc:Fallback xmlns="">
      <p:transition spd="slow" advTm="14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3816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а\Desktop\2012-2-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144000" cy="68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00393" y="6309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7">
        <p14:prism isContent="1"/>
      </p:transition>
    </mc:Choice>
    <mc:Fallback xmlns="">
      <p:transition spd="slow" advTm="16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6185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548681"/>
            <a:ext cx="6696745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самостоятельной деятельности детей мы предлагаем использовать программу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дети могут почувствовать себя настоящими художниками. В эту программу загружаются раскраски по правилам дорожного движения, которые дают  воспитанникам возможность для творческой деятельности.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такие задания, как: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раскрасить дорожные знаки;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раскрасить пешеходный переход;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раскрасить сигналы светофора и другие.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владея мышкой, дошкольники развивают координацию движения руки, мелкую моторику рук.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ОЯ\ДС 17\ПДД\игра ПДД\пдд раскр - копия\pdd2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49" y="171792"/>
            <a:ext cx="4291640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МОЯ\ДС 17\ПДД\игра ПДД\пдд раскр - копия\пдд раскр\pdd2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0" y="171793"/>
            <a:ext cx="4291640" cy="60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МОЯ\ДС 17\ПДД\игра ПДД\знаки\1243666210_skoraya -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6" y="519058"/>
            <a:ext cx="994784" cy="14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08632" y="188640"/>
            <a:ext cx="4195416" cy="309634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разнообразить занятия по изучению ПДД, было выписано учебно-методическое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дисках,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содержат в себе: информацию о дорожных знаках, сигналах управления движением, дорожной разметке, «дорожных ловушках» и способах их преодолении, контрольные вопросы, познавательные игры,  обучающие материалы и многое другое. </a:t>
            </a:r>
          </a:p>
        </p:txBody>
      </p:sp>
      <p:pic>
        <p:nvPicPr>
          <p:cNvPr id="2050" name="Picture 2" descr="C:\Users\Александра\Desktop\5ab2507b77394f1a1163a390647358f3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14053"/>
            <a:ext cx="2286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а\Desktop\screensho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" y="3369282"/>
            <a:ext cx="4337333" cy="33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ксандра\Desktop\screenshot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65" y="3356992"/>
            <a:ext cx="466733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лександра\Desktop\365 - коп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53"/>
            <a:ext cx="205172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476672"/>
            <a:ext cx="6768752" cy="4826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считаем, что компьютерные технологии обладают рядом преимуществ: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предъявление информации на экране компьютера в игровой форме вызывает у детей огромный интерес.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 несет в себе образный тип информации, понятный дошкольникам, учитывая наглядно-образное мышление детей.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наглядный материал, используемый в презентациях, слайд-шоу, дает возможность воспитателю включить три вида памяти воспитанников: зрительную, слуховую, моторную.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движения, звук, мультипликация надолго привлекают внимание ребенка.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постановка проблемных задач, поощрение ребенка при их правильном решении компьютером, является стимулом познавательной активности детей;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 предоставляет возможность реализации индивидуального подхода в работе с детьми дошкольного возраста. В процессе деятельности каждый ребенок выполняет задания своего уровня.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550" y="404813"/>
            <a:ext cx="7777163" cy="525621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04664"/>
            <a:ext cx="698477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информационно-коммуникационных технологий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 соблюдаются санитарно-гигиенические требования. Работа по формированию у дошкольников устойчивых навыков безопасного поведения на дорогах с применением информационно-коммуникационных технологий открывает новые возможности.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при организации работы ребенка на компьютере необходимо учитывать многие факторы. Компьютер развивает множество интеллектуальных навыков, но нельзя забывать о норме.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соблюдать условия для сбережения здоровья ребенка.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должна быть краткой, доступной и композиционно целостной. Продолжительность презентации со сценарием должна составлять не более 10 мин. Для демонстрации нужно подготовить примерно 8-10 слайдов.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63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908720"/>
            <a:ext cx="6408712" cy="4104456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использование мультимедийных презентаций в дошкольном образовательном процессе ведет к повышению усвоения знаний дошкольниками на более высокий уровень. Несет в себе образный тип информации, обладает стимулом познавательной активности, облегчает работу воспитателя.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6192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по обучению правилам дорожного движения» педагогам наряду с традиционными формами работы предлагается использовать информационные технологии: мультимедийные презентации, обучающие мультфильмы, развивающие дидактические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т.д.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в детстве, наиболее прочные. Правила, усвоенные ребенком, впоследствии становятся нормой поведения, а их соблюдение – потребностью человека.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технологий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 в дошкольном учреждении – это один из самых новых и актуальных вопросов в дошкольной педагогике.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640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использования мультимедиа технологий предполагает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совершенствование системы управления обучением на различных этапах занятия;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усиление мотивации обучения;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улучшение качества обучения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уровня знаний детей;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демонстрацию возможностей компьютера, не только как средства для игры.</a:t>
            </a:r>
          </a:p>
        </p:txBody>
      </p:sp>
    </p:spTree>
    <p:extLst>
      <p:ext uri="{BB962C8B-B14F-4D97-AF65-F5344CB8AC3E}">
        <p14:creationId xmlns:p14="http://schemas.microsoft.com/office/powerpoint/2010/main" val="452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занятия помогают решить следующие дидактические задачи: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усвоить Правила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систематизировать усвоенные знания;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сформировать навыки самоконтроля;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сформировать мотивацию к обучению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187764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Положительными аспектами применения мультимедийной презентации являются: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интерактивность, усиливающая при соблюдении определенных условий эффективность обучения, делающая содержание учебного материала более доступным;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динамическая визуализация с элементами мультипликации и машинной графики повышает умственную деятельность воспитанников и существенно уменьшает их пассивность;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мультимедийная презентация ускоряет темп обучения, увеличивая при этом объём ознакомительной информации, а следовательно, интенсифицирует сам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6995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769" y="332656"/>
            <a:ext cx="65527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иллюстративные материалы и знакомые мультипликационные герои обеспечивают «эффективность» восприятия информации — излагаемый материал подкрепляется зрительными образами и воспринимается на уровне ощущений. Ни один взрослый не сможет отрицать пристрастия детей к мультфильмам.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мы пользуемся официальным сайтом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госавтоинспекции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полезной и интересной информации, также игр и мультимедиа содержится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разделах для детей: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пассажир, я пешеход, я велосипедист, дорожная азбука и дорожные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картинки. </a:t>
            </a:r>
            <a:r>
              <a:rPr lang="ru-RU" sz="1800" u="sng" dirty="0" smtClean="0">
                <a:ln>
                  <a:solidFill>
                    <a:schemeClr val="tx1"/>
                  </a:solidFill>
                </a:ln>
                <a:effectLst>
                  <a:glow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800" u="sng" dirty="0">
                <a:ln>
                  <a:solidFill>
                    <a:schemeClr val="tx1"/>
                  </a:solidFill>
                </a:ln>
                <a:effectLst>
                  <a:glow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1800" u="sng" dirty="0" smtClean="0">
                <a:ln>
                  <a:solidFill>
                    <a:schemeClr val="tx1"/>
                  </a:solidFill>
                </a:ln>
                <a:effectLst>
                  <a:glow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deti.gibdd.ru/encyclopedia/</a:t>
            </a:r>
            <a:endParaRPr lang="ru-RU" sz="1800" u="sng" dirty="0">
              <a:ln>
                <a:solidFill>
                  <a:schemeClr val="tx1"/>
                </a:solidFill>
              </a:ln>
              <a:effectLst>
                <a:glow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u="sng" dirty="0">
              <a:ln>
                <a:solidFill>
                  <a:schemeClr val="tx1"/>
                </a:solidFill>
              </a:ln>
              <a:effectLst>
                <a:glow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мультфильмов по ПДД для детей таких как: «Уроки тетушки совы» содержится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«Автошкола НСК».</a:t>
            </a:r>
            <a:r>
              <a:rPr lang="ru-RU" sz="2000" dirty="0">
                <a:ln w="6350" cmpd="dbl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 smtClean="0">
                <a:ln w="6350" cmpd="dbl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800" b="1" u="sng" dirty="0">
                <a:ln w="6350" cmpd="dbl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://avtoline-nsk.ru/c/multfilmy-po-pdd</a:t>
            </a:r>
            <a:endParaRPr lang="ru-RU" sz="1800" b="1" dirty="0">
              <a:ln w="6350" cmpd="dbl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12727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1059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мультфильмами несет в себе заряд положительных эмоций, что усиливает эффективность образовательной деятельности.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со среднего дошкольного возраста, мы начали использовать в своей работе с детьми, самостоятельно созданные презентации, такие как: «виды дорожных знаков и их назначение»:  которые обеспечивают наглядность, что способствует комплексному восприятию и лучшему запоминанию материала, например: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лександр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13381"/>
            <a:ext cx="3679325" cy="27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а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1" y="2913381"/>
            <a:ext cx="3599410" cy="27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а\Desktop\d7fc7f3d3c1fb327bcd3d3ec83e363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888432" cy="23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3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78912" y="332656"/>
            <a:ext cx="3965296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Александра\Desktop\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7608"/>
            <a:ext cx="2123759" cy="22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а\Desktop\a1_sovuni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8" y="4301160"/>
            <a:ext cx="2161277" cy="25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Александра\Desktop\telegram-online-smeshariki-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" y="-6665"/>
            <a:ext cx="2250820" cy="22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лександра\Desktop\smesharik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48" y="3620294"/>
            <a:ext cx="6856320" cy="32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лександра\Desktop\0_ab449_57bc5eff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30" y="1018"/>
            <a:ext cx="2294486" cy="24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лександра\Desktop\0_8afae_f1eb0355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64050"/>
            <a:ext cx="2016224" cy="21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>
        <p14:prism isContent="1"/>
      </p:transition>
    </mc:Choice>
    <mc:Fallback xmlns="">
      <p:transition spd="slow" advTm="5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435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а\Desktop\2012-3-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61"/>
            <a:ext cx="9108504" cy="68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165308"/>
            <a:ext cx="609600" cy="609600"/>
          </a:xfrm>
          <a:prstGeom prst="rect">
            <a:avLst/>
          </a:prstGeom>
        </p:spPr>
      </p:pic>
      <p:pic>
        <p:nvPicPr>
          <p:cNvPr id="1026" name="Picture 2" descr="J:\МОЯ\ДС 17\игра ПДД\правдордвиж(1)\Знаки на дорогах\1-19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" y="4797152"/>
            <a:ext cx="1688440" cy="19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4">
        <p14:prism isContent="1"/>
      </p:transition>
    </mc:Choice>
    <mc:Fallback xmlns="">
      <p:transition spd="slow" advTm="136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3664" objId="2"/>
      </p14:showEvtLst>
    </p:ext>
  </p:extLs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</TotalTime>
  <Words>606</Words>
  <Application>Microsoft Office PowerPoint</Application>
  <PresentationFormat>Экран (4:3)</PresentationFormat>
  <Paragraphs>55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43</cp:revision>
  <dcterms:created xsi:type="dcterms:W3CDTF">2017-04-01T13:06:39Z</dcterms:created>
  <dcterms:modified xsi:type="dcterms:W3CDTF">2017-04-17T13:18:43Z</dcterms:modified>
</cp:coreProperties>
</file>