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4" r:id="rId2"/>
    <p:sldId id="266" r:id="rId3"/>
    <p:sldId id="286" r:id="rId4"/>
    <p:sldId id="285" r:id="rId5"/>
    <p:sldId id="273" r:id="rId6"/>
    <p:sldId id="270" r:id="rId7"/>
    <p:sldId id="281" r:id="rId8"/>
    <p:sldId id="294" r:id="rId9"/>
    <p:sldId id="269" r:id="rId10"/>
    <p:sldId id="289" r:id="rId11"/>
    <p:sldId id="290" r:id="rId12"/>
    <p:sldId id="295" r:id="rId13"/>
    <p:sldId id="268" r:id="rId14"/>
    <p:sldId id="291" r:id="rId15"/>
    <p:sldId id="292" r:id="rId16"/>
    <p:sldId id="279" r:id="rId17"/>
    <p:sldId id="288" r:id="rId18"/>
    <p:sldId id="267" r:id="rId19"/>
    <p:sldId id="277" r:id="rId20"/>
    <p:sldId id="308" r:id="rId21"/>
    <p:sldId id="307" r:id="rId22"/>
    <p:sldId id="296" r:id="rId23"/>
    <p:sldId id="264" r:id="rId24"/>
    <p:sldId id="276" r:id="rId25"/>
    <p:sldId id="297" r:id="rId26"/>
    <p:sldId id="298" r:id="rId27"/>
    <p:sldId id="299" r:id="rId28"/>
    <p:sldId id="300" r:id="rId29"/>
    <p:sldId id="301" r:id="rId30"/>
    <p:sldId id="283" r:id="rId31"/>
    <p:sldId id="265" r:id="rId32"/>
    <p:sldId id="280" r:id="rId33"/>
    <p:sldId id="309" r:id="rId34"/>
    <p:sldId id="282" r:id="rId35"/>
    <p:sldId id="303" r:id="rId36"/>
    <p:sldId id="305" r:id="rId37"/>
    <p:sldId id="306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455" autoAdjust="0"/>
  </p:normalViewPr>
  <p:slideViewPr>
    <p:cSldViewPr snapToGrid="0">
      <p:cViewPr varScale="1">
        <p:scale>
          <a:sx n="87" d="100"/>
          <a:sy n="87" d="100"/>
        </p:scale>
        <p:origin x="66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CD4F-2932-4747-A94D-DF18C95C954A}" type="datetimeFigureOut">
              <a:rPr lang="ru-RU" smtClean="0"/>
              <a:pPr/>
              <a:t>08.11.2020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3F3D4-D6D6-4A02-A1A5-688F19038DED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6376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CD4F-2932-4747-A94D-DF18C95C954A}" type="datetimeFigureOut">
              <a:rPr lang="ru-RU" smtClean="0"/>
              <a:pPr/>
              <a:t>08.11.2020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3F3D4-D6D6-4A02-A1A5-688F19038D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435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CD4F-2932-4747-A94D-DF18C95C954A}" type="datetimeFigureOut">
              <a:rPr lang="ru-RU" smtClean="0"/>
              <a:pPr/>
              <a:t>08.11.2020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3F3D4-D6D6-4A02-A1A5-688F19038D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406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CD4F-2932-4747-A94D-DF18C95C954A}" type="datetimeFigureOut">
              <a:rPr lang="ru-RU" smtClean="0"/>
              <a:pPr/>
              <a:t>08.11.2020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3F3D4-D6D6-4A02-A1A5-688F19038DE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59315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CD4F-2932-4747-A94D-DF18C95C954A}" type="datetimeFigureOut">
              <a:rPr lang="ru-RU" smtClean="0"/>
              <a:pPr/>
              <a:t>08.11.2020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3F3D4-D6D6-4A02-A1A5-688F19038D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782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CD4F-2932-4747-A94D-DF18C95C954A}" type="datetimeFigureOut">
              <a:rPr lang="ru-RU" smtClean="0"/>
              <a:pPr/>
              <a:t>08.11.2020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3F3D4-D6D6-4A02-A1A5-688F19038DE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12662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CD4F-2932-4747-A94D-DF18C95C954A}" type="datetimeFigureOut">
              <a:rPr lang="ru-RU" smtClean="0"/>
              <a:pPr/>
              <a:t>08.11.2020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3F3D4-D6D6-4A02-A1A5-688F19038D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4521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CD4F-2932-4747-A94D-DF18C95C954A}" type="datetimeFigureOut">
              <a:rPr lang="ru-RU" smtClean="0"/>
              <a:pPr/>
              <a:t>08.11.2020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3F3D4-D6D6-4A02-A1A5-688F19038D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78616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CD4F-2932-4747-A94D-DF18C95C954A}" type="datetimeFigureOut">
              <a:rPr lang="ru-RU" smtClean="0"/>
              <a:pPr/>
              <a:t>08.11.2020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3F3D4-D6D6-4A02-A1A5-688F19038D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002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CD4F-2932-4747-A94D-DF18C95C954A}" type="datetimeFigureOut">
              <a:rPr lang="ru-RU" smtClean="0"/>
              <a:pPr/>
              <a:t>08.11.2020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3F3D4-D6D6-4A02-A1A5-688F19038D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704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CD4F-2932-4747-A94D-DF18C95C954A}" type="datetimeFigureOut">
              <a:rPr lang="ru-RU" smtClean="0"/>
              <a:pPr/>
              <a:t>08.11.2020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3F3D4-D6D6-4A02-A1A5-688F19038D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16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CD4F-2932-4747-A94D-DF18C95C954A}" type="datetimeFigureOut">
              <a:rPr lang="ru-RU" smtClean="0"/>
              <a:pPr/>
              <a:t>08.11.2020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3F3D4-D6D6-4A02-A1A5-688F19038D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087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CD4F-2932-4747-A94D-DF18C95C954A}" type="datetimeFigureOut">
              <a:rPr lang="ru-RU" smtClean="0"/>
              <a:pPr/>
              <a:t>08.11.2020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3F3D4-D6D6-4A02-A1A5-688F19038D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393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CD4F-2932-4747-A94D-DF18C95C954A}" type="datetimeFigureOut">
              <a:rPr lang="ru-RU" smtClean="0"/>
              <a:pPr/>
              <a:t>08.11.2020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3F3D4-D6D6-4A02-A1A5-688F19038D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373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CD4F-2932-4747-A94D-DF18C95C954A}" type="datetimeFigureOut">
              <a:rPr lang="ru-RU" smtClean="0"/>
              <a:pPr/>
              <a:t>08.11.2020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3F3D4-D6D6-4A02-A1A5-688F19038D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540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CD4F-2932-4747-A94D-DF18C95C954A}" type="datetimeFigureOut">
              <a:rPr lang="ru-RU" smtClean="0"/>
              <a:pPr/>
              <a:t>08.11.2020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3F3D4-D6D6-4A02-A1A5-688F19038D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03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CD4F-2932-4747-A94D-DF18C95C954A}" type="datetimeFigureOut">
              <a:rPr lang="ru-RU" smtClean="0"/>
              <a:pPr/>
              <a:t>08.11.2020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3F3D4-D6D6-4A02-A1A5-688F19038D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755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B1ACD4F-2932-4747-A94D-DF18C95C954A}" type="datetimeFigureOut">
              <a:rPr lang="ru-RU" smtClean="0"/>
              <a:pPr/>
              <a:t>08.11.2020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2B3F3D4-D6D6-4A02-A1A5-688F19038D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9296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gif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gif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gif"/><Relationship Id="rId5" Type="http://schemas.openxmlformats.org/officeDocument/2006/relationships/image" Target="../media/image93.gif"/><Relationship Id="rId4" Type="http://schemas.openxmlformats.org/officeDocument/2006/relationships/image" Target="../media/image92.g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gif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7.gif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27778" cy="7103126"/>
          </a:xfrm>
        </p:spPr>
      </p:pic>
    </p:spTree>
    <p:extLst>
      <p:ext uri="{BB962C8B-B14F-4D97-AF65-F5344CB8AC3E}">
        <p14:creationId xmlns:p14="http://schemas.microsoft.com/office/powerpoint/2010/main" val="423115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3735"/>
            <a:ext cx="12490680" cy="702600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4305">
            <a:off x="9445343" y="740183"/>
            <a:ext cx="2476084" cy="24760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996" y="250479"/>
            <a:ext cx="3128790" cy="31287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19" y="3135697"/>
            <a:ext cx="2660889" cy="26608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221" y="160400"/>
            <a:ext cx="2798955" cy="15750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028" y="1978225"/>
            <a:ext cx="2795738" cy="157321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9085">
            <a:off x="2132240" y="332035"/>
            <a:ext cx="3310818" cy="186306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60679" flipV="1">
            <a:off x="2538461" y="2688876"/>
            <a:ext cx="3065703" cy="172513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089" y="5240865"/>
            <a:ext cx="755939" cy="106008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883" y="5271592"/>
            <a:ext cx="812714" cy="83533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897" y="5168754"/>
            <a:ext cx="830053" cy="109268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250" y="5437074"/>
            <a:ext cx="669856" cy="66985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480" y="5176821"/>
            <a:ext cx="804987" cy="112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84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977" y="-210699"/>
            <a:ext cx="12903105" cy="725799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19311">
            <a:off x="47864" y="372702"/>
            <a:ext cx="1801258" cy="18012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9628">
            <a:off x="2420627" y="1553145"/>
            <a:ext cx="1250331" cy="12503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25573">
            <a:off x="7400867" y="1056616"/>
            <a:ext cx="1689048" cy="16890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01" y="4101130"/>
            <a:ext cx="1636005" cy="16360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9499">
            <a:off x="4739567" y="484763"/>
            <a:ext cx="1297440" cy="12974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548" y="2629075"/>
            <a:ext cx="1270809" cy="127080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7279">
            <a:off x="10488925" y="571126"/>
            <a:ext cx="1239398" cy="123939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2354">
            <a:off x="9540906" y="3220592"/>
            <a:ext cx="1433832" cy="143383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56" y="5300548"/>
            <a:ext cx="834983" cy="83498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067" y="5228794"/>
            <a:ext cx="1003665" cy="100366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357" y="4985273"/>
            <a:ext cx="901620" cy="120466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945" y="5030350"/>
            <a:ext cx="926501" cy="127866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709" y="4985273"/>
            <a:ext cx="925806" cy="131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59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акет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69" y="-1112977"/>
            <a:ext cx="12515162" cy="8436167"/>
          </a:xfrm>
        </p:spPr>
      </p:pic>
    </p:spTree>
    <p:extLst>
      <p:ext uri="{BB962C8B-B14F-4D97-AF65-F5344CB8AC3E}">
        <p14:creationId xmlns:p14="http://schemas.microsoft.com/office/powerpoint/2010/main" val="95967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57785" cy="7006728"/>
          </a:xfrm>
        </p:spPr>
      </p:pic>
      <p:sp>
        <p:nvSpPr>
          <p:cNvPr id="5" name="TextBox 4"/>
          <p:cNvSpPr txBox="1"/>
          <p:nvPr/>
        </p:nvSpPr>
        <p:spPr>
          <a:xfrm>
            <a:off x="684212" y="1215483"/>
            <a:ext cx="2850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FF0000"/>
                </a:solidFill>
              </a:rPr>
              <a:t>САТУРН</a:t>
            </a:r>
            <a:endParaRPr lang="ru-RU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23669" y="3036063"/>
            <a:ext cx="2502082" cy="14817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598" y="1421761"/>
            <a:ext cx="2208223" cy="11041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04824">
            <a:off x="4039640" y="2363077"/>
            <a:ext cx="1115115" cy="15903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08525">
            <a:off x="6639301" y="2274870"/>
            <a:ext cx="1159182" cy="16532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519" y="4515114"/>
            <a:ext cx="1451502" cy="14515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710" y="4515114"/>
            <a:ext cx="1490426" cy="14904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71388" y="549149"/>
            <a:ext cx="1006641" cy="9067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91077" y="1346355"/>
            <a:ext cx="1241108" cy="11179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11350" y="1325060"/>
            <a:ext cx="1440481" cy="1297514"/>
          </a:xfrm>
          <a:prstGeom prst="rect">
            <a:avLst/>
          </a:prstGeom>
        </p:spPr>
      </p:pic>
      <p:pic>
        <p:nvPicPr>
          <p:cNvPr id="13" name="Объект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219" y="1706425"/>
            <a:ext cx="370338" cy="370338"/>
          </a:xfrm>
          <a:prstGeom prst="rect">
            <a:avLst/>
          </a:prstGeom>
        </p:spPr>
      </p:pic>
      <p:pic>
        <p:nvPicPr>
          <p:cNvPr id="14" name="Объект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270" y="1725354"/>
            <a:ext cx="370338" cy="3703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08822" y="1955915"/>
            <a:ext cx="372578" cy="37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7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546" y="-224790"/>
            <a:ext cx="4756752" cy="672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0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152"/>
            <a:ext cx="12471094" cy="730589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551" y="1769332"/>
            <a:ext cx="1759191" cy="24886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90" y="636684"/>
            <a:ext cx="2201784" cy="31148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021" y="2183858"/>
            <a:ext cx="586577" cy="82981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440" y="3541089"/>
            <a:ext cx="1013560" cy="143386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824" y="3260677"/>
            <a:ext cx="1124226" cy="159041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803" y="2875403"/>
            <a:ext cx="2120266" cy="29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52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акет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69" y="-1112977"/>
            <a:ext cx="12515162" cy="8436167"/>
          </a:xfrm>
        </p:spPr>
      </p:pic>
    </p:spTree>
    <p:extLst>
      <p:ext uri="{BB962C8B-B14F-4D97-AF65-F5344CB8AC3E}">
        <p14:creationId xmlns:p14="http://schemas.microsoft.com/office/powerpoint/2010/main" val="102502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18" y="-1437835"/>
            <a:ext cx="12550042" cy="8295835"/>
          </a:xfrm>
        </p:spPr>
      </p:pic>
      <p:sp>
        <p:nvSpPr>
          <p:cNvPr id="5" name="TextBox 4"/>
          <p:cNvSpPr txBox="1"/>
          <p:nvPr/>
        </p:nvSpPr>
        <p:spPr>
          <a:xfrm>
            <a:off x="818027" y="344574"/>
            <a:ext cx="24158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FF0000"/>
                </a:solidFill>
              </a:rPr>
              <a:t>НЕПТУН</a:t>
            </a:r>
            <a:endParaRPr lang="ru-RU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90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58549"/>
            <a:ext cx="12743910" cy="7159769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483" y="3189000"/>
            <a:ext cx="2787268" cy="240619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01369">
            <a:off x="507401" y="2377328"/>
            <a:ext cx="1991547" cy="171926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37730">
            <a:off x="3115183" y="1343554"/>
            <a:ext cx="2362783" cy="203974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3680">
            <a:off x="4337571" y="5317386"/>
            <a:ext cx="1766906" cy="152533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80139">
            <a:off x="2807575" y="4741924"/>
            <a:ext cx="1679490" cy="144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2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2887" y="499532"/>
            <a:ext cx="2397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FF0000"/>
                </a:solidFill>
              </a:rPr>
              <a:t>ЗЕМЛЯ</a:t>
            </a:r>
            <a:endParaRPr lang="ru-RU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37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71" y="0"/>
            <a:ext cx="5974566" cy="6858000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837" y="1923360"/>
            <a:ext cx="830857" cy="83085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136" y="3004005"/>
            <a:ext cx="1090669" cy="123945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805" y="4180245"/>
            <a:ext cx="1497303" cy="149730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849" y="5505652"/>
            <a:ext cx="1465243" cy="146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54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151" y="-158549"/>
            <a:ext cx="12843062" cy="7159769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483" y="3189000"/>
            <a:ext cx="2787268" cy="240619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01369">
            <a:off x="507401" y="2377328"/>
            <a:ext cx="1991547" cy="171926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37730">
            <a:off x="3115183" y="1343554"/>
            <a:ext cx="2362783" cy="203974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3680">
            <a:off x="4337571" y="5317386"/>
            <a:ext cx="1766906" cy="152533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80139">
            <a:off x="2807575" y="4741924"/>
            <a:ext cx="1679490" cy="144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62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акет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69" y="-1112977"/>
            <a:ext cx="12515162" cy="8436167"/>
          </a:xfrm>
        </p:spPr>
      </p:pic>
    </p:spTree>
    <p:extLst>
      <p:ext uri="{BB962C8B-B14F-4D97-AF65-F5344CB8AC3E}">
        <p14:creationId xmlns:p14="http://schemas.microsoft.com/office/powerpoint/2010/main" val="376833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2699"/>
            <a:ext cx="12192000" cy="77637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614430" y="446049"/>
            <a:ext cx="31881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FF0000"/>
                </a:solidFill>
              </a:rPr>
              <a:t>МЕРКУРИЙ</a:t>
            </a:r>
            <a:endParaRPr lang="ru-RU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37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88263" cy="6947210"/>
          </a:xfrm>
        </p:spPr>
      </p:pic>
    </p:spTree>
    <p:extLst>
      <p:ext uri="{BB962C8B-B14F-4D97-AF65-F5344CB8AC3E}">
        <p14:creationId xmlns:p14="http://schemas.microsoft.com/office/powerpoint/2010/main" val="34549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4760" y="178420"/>
            <a:ext cx="9980341" cy="1202706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C00000"/>
                </a:solidFill>
              </a:rPr>
              <a:t>Найди в каждом ряду два одинаковых предмета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4099" name="Содержимое 3" descr="Image2.bmp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99706" y="1182402"/>
            <a:ext cx="7491063" cy="5112322"/>
          </a:xfrm>
        </p:spPr>
      </p:pic>
      <p:pic>
        <p:nvPicPr>
          <p:cNvPr id="6" name="Рисунок 5" descr="butterf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63" y="1857375"/>
            <a:ext cx="45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butterg8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1928813"/>
            <a:ext cx="45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butterf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688" y="3357563"/>
            <a:ext cx="45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butterg8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3357563"/>
            <a:ext cx="45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butterf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63" y="4500563"/>
            <a:ext cx="45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 descr="butterg8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4643438"/>
            <a:ext cx="45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137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356838" y="156117"/>
            <a:ext cx="10928195" cy="981307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2000" b="1" dirty="0">
                <a:solidFill>
                  <a:srgbClr val="C00000"/>
                </a:solidFill>
              </a:rPr>
              <a:t>Как ты думаешь, какой признак объединяет предметы в каждой группе?</a:t>
            </a:r>
          </a:p>
        </p:txBody>
      </p:sp>
      <p:pic>
        <p:nvPicPr>
          <p:cNvPr id="5123" name="Содержимое 3" descr="Image3.bmp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4421" y="1137424"/>
            <a:ext cx="7666008" cy="5309788"/>
          </a:xfrm>
        </p:spPr>
      </p:pic>
      <p:pic>
        <p:nvPicPr>
          <p:cNvPr id="5" name="Рисунок 4" descr="158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7061" y="1844097"/>
            <a:ext cx="1165725" cy="108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slad7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24" y="1844097"/>
            <a:ext cx="1150919" cy="121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kras1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24" y="4603014"/>
            <a:ext cx="1213450" cy="1284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derev06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732" y="4473731"/>
            <a:ext cx="1538438" cy="1168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466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56477" y="156118"/>
            <a:ext cx="11385395" cy="892098"/>
          </a:xfrm>
        </p:spPr>
        <p:txBody>
          <a:bodyPr>
            <a:noAutofit/>
          </a:bodyPr>
          <a:lstStyle/>
          <a:p>
            <a:pPr eaLnBrk="1" hangingPunct="1"/>
            <a:r>
              <a:rPr lang="ru-RU" altLang="ru-RU" sz="2400" b="1" dirty="0">
                <a:solidFill>
                  <a:srgbClr val="C00000"/>
                </a:solidFill>
              </a:rPr>
              <a:t>Назови в каждом ряду предмет, который не подходит к остальным. Объясни, почему он лишний.</a:t>
            </a:r>
          </a:p>
        </p:txBody>
      </p:sp>
      <p:pic>
        <p:nvPicPr>
          <p:cNvPr id="10243" name="Содержимое 3" descr="Image9.bmp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90996" y="1149784"/>
            <a:ext cx="6875308" cy="5478728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665" y="1305902"/>
            <a:ext cx="1090960" cy="9682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933" y="2642189"/>
            <a:ext cx="1589048" cy="10760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174" y="3889148"/>
            <a:ext cx="1659673" cy="11091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58" y="5378806"/>
            <a:ext cx="1486829" cy="120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23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334537" y="178420"/>
            <a:ext cx="11218126" cy="847492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2400" b="1" dirty="0">
                <a:solidFill>
                  <a:srgbClr val="C00000"/>
                </a:solidFill>
              </a:rPr>
              <a:t>На одном берегу – утята, на другом – цыплята. Кто быстрее доплывёт до острова?</a:t>
            </a:r>
          </a:p>
        </p:txBody>
      </p:sp>
      <p:pic>
        <p:nvPicPr>
          <p:cNvPr id="16387" name="Содержимое 3" descr="Копия Image19.bmp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95480" y="1034211"/>
            <a:ext cx="6926940" cy="4537915"/>
          </a:xfrm>
        </p:spPr>
      </p:pic>
      <p:sp>
        <p:nvSpPr>
          <p:cNvPr id="5" name="TextBox 4"/>
          <p:cNvSpPr txBox="1"/>
          <p:nvPr/>
        </p:nvSpPr>
        <p:spPr>
          <a:xfrm>
            <a:off x="1951463" y="5572126"/>
            <a:ext cx="8798313" cy="523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Утята. Цыплята плавать не умеют.</a:t>
            </a:r>
          </a:p>
        </p:txBody>
      </p:sp>
      <p:pic>
        <p:nvPicPr>
          <p:cNvPr id="6" name="Рисунок 5" descr="36_15_36[1]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098" y="5438775"/>
            <a:ext cx="788987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743904782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02" y="5316538"/>
            <a:ext cx="868363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047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акет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69" y="-1112977"/>
            <a:ext cx="12515162" cy="8436167"/>
          </a:xfrm>
        </p:spPr>
      </p:pic>
    </p:spTree>
    <p:extLst>
      <p:ext uri="{BB962C8B-B14F-4D97-AF65-F5344CB8AC3E}">
        <p14:creationId xmlns:p14="http://schemas.microsoft.com/office/powerpoint/2010/main" val="109485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371" y="-1159592"/>
            <a:ext cx="12658381" cy="8272937"/>
          </a:xfrm>
        </p:spPr>
      </p:pic>
    </p:spTree>
    <p:extLst>
      <p:ext uri="{BB962C8B-B14F-4D97-AF65-F5344CB8AC3E}">
        <p14:creationId xmlns:p14="http://schemas.microsoft.com/office/powerpoint/2010/main" val="119514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590" y="0"/>
            <a:ext cx="12438575" cy="720261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178" y="4199164"/>
            <a:ext cx="1991259" cy="28161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087" y="4635658"/>
            <a:ext cx="4318153" cy="19431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102" y="485807"/>
            <a:ext cx="2161812" cy="21618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05" y="155974"/>
            <a:ext cx="2658836" cy="26588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3434">
            <a:off x="4831832" y="967076"/>
            <a:ext cx="2371725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02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734" y="-1581806"/>
            <a:ext cx="12510734" cy="84581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1014" y="512956"/>
            <a:ext cx="28658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FF0000"/>
                </a:solidFill>
              </a:rPr>
              <a:t>ПЛУТОН</a:t>
            </a:r>
            <a:endParaRPr lang="ru-RU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7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8" y="-110169"/>
            <a:ext cx="12577652" cy="6968169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09" y="2060891"/>
            <a:ext cx="1525294" cy="26260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9352">
            <a:off x="4038224" y="2584325"/>
            <a:ext cx="1376961" cy="237066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643" y="3578651"/>
            <a:ext cx="1470210" cy="253121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31" y="4035623"/>
            <a:ext cx="2017229" cy="262464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55" y="2441388"/>
            <a:ext cx="2301762" cy="299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27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242" y="1105878"/>
            <a:ext cx="4583240" cy="4285330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304" y="-512620"/>
            <a:ext cx="12489455" cy="746426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373" y="3637562"/>
            <a:ext cx="1695508" cy="27181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298" y="5330316"/>
            <a:ext cx="600075" cy="9620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31" y="4063864"/>
            <a:ext cx="1579930" cy="25329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339" y="5634743"/>
            <a:ext cx="600075" cy="9620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300" y="5393732"/>
            <a:ext cx="600075" cy="9620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895" y="4912719"/>
            <a:ext cx="600075" cy="9620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413" y="2422709"/>
            <a:ext cx="1757860" cy="281815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684" y="4303174"/>
            <a:ext cx="600075" cy="9620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130" y="3945580"/>
            <a:ext cx="411706" cy="66003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24" y="4125974"/>
            <a:ext cx="384501" cy="61642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610" y="5449357"/>
            <a:ext cx="597744" cy="95828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319" y="5449357"/>
            <a:ext cx="590872" cy="94727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224" y="3201950"/>
            <a:ext cx="403428" cy="64676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880" y="3428100"/>
            <a:ext cx="548008" cy="87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37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акет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69" y="-1112977"/>
            <a:ext cx="12515162" cy="8436167"/>
          </a:xfrm>
        </p:spPr>
      </p:pic>
    </p:spTree>
    <p:extLst>
      <p:ext uri="{BB962C8B-B14F-4D97-AF65-F5344CB8AC3E}">
        <p14:creationId xmlns:p14="http://schemas.microsoft.com/office/powerpoint/2010/main" val="247611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осмо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11177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2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6270"/>
            <a:ext cx="12505368" cy="7034270"/>
          </a:xfrm>
        </p:spPr>
      </p:pic>
    </p:spTree>
    <p:extLst>
      <p:ext uri="{BB962C8B-B14F-4D97-AF65-F5344CB8AC3E}">
        <p14:creationId xmlns:p14="http://schemas.microsoft.com/office/powerpoint/2010/main" val="308112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акет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76512" y="3105106"/>
            <a:ext cx="609600" cy="609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69" y="-1112977"/>
            <a:ext cx="12515162" cy="8436167"/>
          </a:xfrm>
        </p:spPr>
      </p:pic>
    </p:spTree>
    <p:extLst>
      <p:ext uri="{BB962C8B-B14F-4D97-AF65-F5344CB8AC3E}">
        <p14:creationId xmlns:p14="http://schemas.microsoft.com/office/powerpoint/2010/main" val="297135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осмо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22" y="0"/>
            <a:ext cx="12835292" cy="7036419"/>
          </a:xfrm>
        </p:spPr>
      </p:pic>
    </p:spTree>
    <p:extLst>
      <p:ext uri="{BB962C8B-B14F-4D97-AF65-F5344CB8AC3E}">
        <p14:creationId xmlns:p14="http://schemas.microsoft.com/office/powerpoint/2010/main" val="159357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2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5994"/>
            <a:ext cx="12422459" cy="7761340"/>
          </a:xfrm>
        </p:spPr>
      </p:pic>
      <p:sp>
        <p:nvSpPr>
          <p:cNvPr id="5" name="TextBox 4"/>
          <p:cNvSpPr txBox="1"/>
          <p:nvPr/>
        </p:nvSpPr>
        <p:spPr>
          <a:xfrm>
            <a:off x="684212" y="691376"/>
            <a:ext cx="2293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FF0000"/>
                </a:solidFill>
              </a:rPr>
              <a:t>МАРС</a:t>
            </a:r>
            <a:endParaRPr lang="ru-RU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01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06" y="0"/>
            <a:ext cx="12573917" cy="707282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9834">
            <a:off x="10206676" y="3705922"/>
            <a:ext cx="1969150" cy="29626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803" y="2302525"/>
            <a:ext cx="2721944" cy="40952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0393">
            <a:off x="564729" y="4664938"/>
            <a:ext cx="1242037" cy="18686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428" y="4123962"/>
            <a:ext cx="1601603" cy="24096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875" y="4487332"/>
            <a:ext cx="493292" cy="7421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465" y="4487332"/>
            <a:ext cx="493292" cy="74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6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акет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69" y="-1112977"/>
            <a:ext cx="12515162" cy="8436167"/>
          </a:xfrm>
        </p:spPr>
      </p:pic>
    </p:spTree>
    <p:extLst>
      <p:ext uri="{BB962C8B-B14F-4D97-AF65-F5344CB8AC3E}">
        <p14:creationId xmlns:p14="http://schemas.microsoft.com/office/powerpoint/2010/main" val="373848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6679"/>
            <a:ext cx="12355551" cy="7722221"/>
          </a:xfrm>
        </p:spPr>
      </p:pic>
      <p:sp>
        <p:nvSpPr>
          <p:cNvPr id="5" name="TextBox 4"/>
          <p:cNvSpPr txBox="1"/>
          <p:nvPr/>
        </p:nvSpPr>
        <p:spPr>
          <a:xfrm>
            <a:off x="479502" y="758283"/>
            <a:ext cx="31223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FF0000"/>
                </a:solidFill>
              </a:rPr>
              <a:t>ЮПИТЕР</a:t>
            </a:r>
            <a:endParaRPr lang="ru-RU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06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235</TotalTime>
  <Words>68</Words>
  <Application>Microsoft Office PowerPoint</Application>
  <PresentationFormat>Широкоэкранный</PresentationFormat>
  <Paragraphs>12</Paragraphs>
  <Slides>37</Slides>
  <Notes>0</Notes>
  <HiddenSlides>0</HiddenSlides>
  <MMClips>9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0" baseType="lpstr">
      <vt:lpstr>Century Gothic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Найди в каждом ряду два одинаковых предмета</vt:lpstr>
      <vt:lpstr>Как ты думаешь, какой признак объединяет предметы в каждой группе?</vt:lpstr>
      <vt:lpstr>Назови в каждом ряду предмет, который не подходит к остальным. Объясни, почему он лишний.</vt:lpstr>
      <vt:lpstr>На одном берегу – утята, на другом – цыплята. Кто быстрее доплывёт до острова?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ты думаешь, какой признак объединяет предметы в каждой группе?</dc:title>
  <dc:creator>Home</dc:creator>
  <cp:lastModifiedBy>Home</cp:lastModifiedBy>
  <cp:revision>29</cp:revision>
  <dcterms:created xsi:type="dcterms:W3CDTF">2019-03-11T13:23:20Z</dcterms:created>
  <dcterms:modified xsi:type="dcterms:W3CDTF">2020-11-08T13:47:57Z</dcterms:modified>
</cp:coreProperties>
</file>