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2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3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6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4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2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DE9B-0D3D-41FD-9B3D-6E3E04FFEE01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A157-C9E5-42D1-B230-6243798EC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632848" cy="201622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Rounded MT Bold" pitchFamily="34" charset="0"/>
              </a:rPr>
              <a:t>Lesson 6</a:t>
            </a:r>
          </a:p>
          <a:p>
            <a:r>
              <a:rPr lang="en-US" sz="8000" smtClean="0">
                <a:solidFill>
                  <a:srgbClr val="FF0000"/>
                </a:solidFill>
                <a:latin typeface="Arial Rounded MT Bold" pitchFamily="34" charset="0"/>
              </a:rPr>
              <a:t>Cycling trips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22714"/>
          </a:xfrm>
        </p:spPr>
        <p:txBody>
          <a:bodyPr anchor="t"/>
          <a:lstStyle/>
          <a:p>
            <a:r>
              <a:rPr lang="en-US" dirty="0" smtClean="0"/>
              <a:t>        </a:t>
            </a:r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hobby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57954"/>
            <a:ext cx="3600400" cy="4800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783"/>
            <a:ext cx="3096344" cy="154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62" y="4581128"/>
            <a:ext cx="2970612" cy="19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Our aims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z="4800" dirty="0" smtClean="0"/>
              <a:t>) to discuss advantages and disadvantages of cycling trips</a:t>
            </a:r>
          </a:p>
          <a:p>
            <a:r>
              <a:rPr lang="en-US" sz="4800" dirty="0" smtClean="0"/>
              <a:t>2) to express our opinions about cycling trips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49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106690"/>
          </a:xfrm>
        </p:spPr>
        <p:txBody>
          <a:bodyPr anchor="t"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51" y="-25571"/>
            <a:ext cx="9279294" cy="689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The keys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Answer Peter’s questions.</a:t>
            </a:r>
            <a:endParaRPr lang="ru-RU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) Who  did </a:t>
            </a:r>
            <a:r>
              <a:rPr lang="en-US" sz="2600" b="1" dirty="0" smtClean="0"/>
              <a:t>you…</a:t>
            </a:r>
            <a:r>
              <a:rPr lang="en-US" sz="39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 / travel</a:t>
            </a:r>
            <a:r>
              <a:rPr lang="en-US" sz="2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2600" b="1" dirty="0" smtClean="0"/>
              <a:t>with</a:t>
            </a:r>
            <a:r>
              <a:rPr lang="en-US" b="1" dirty="0"/>
              <a:t>? – With my mum and dad.</a:t>
            </a:r>
            <a:endParaRPr lang="ru-RU" dirty="0"/>
          </a:p>
          <a:p>
            <a:r>
              <a:rPr lang="en-US" b="1" dirty="0"/>
              <a:t>2) How did </a:t>
            </a:r>
            <a:r>
              <a:rPr lang="en-US" b="1" dirty="0" smtClean="0"/>
              <a:t>you…</a:t>
            </a:r>
            <a:r>
              <a:rPr lang="en-US" sz="3900" b="1" dirty="0" smtClean="0">
                <a:solidFill>
                  <a:srgbClr val="FF0000"/>
                </a:solidFill>
              </a:rPr>
              <a:t>travel</a:t>
            </a:r>
            <a:r>
              <a:rPr lang="en-US" b="1" dirty="0" smtClean="0"/>
              <a:t>….?- </a:t>
            </a:r>
            <a:r>
              <a:rPr lang="en-US" b="1" dirty="0"/>
              <a:t>By car.</a:t>
            </a:r>
            <a:endParaRPr lang="ru-RU" dirty="0"/>
          </a:p>
          <a:p>
            <a:r>
              <a:rPr lang="en-US" b="1" dirty="0"/>
              <a:t>3)  What </a:t>
            </a:r>
            <a:r>
              <a:rPr lang="en-US" b="1" dirty="0" smtClean="0"/>
              <a:t>…</a:t>
            </a:r>
            <a:r>
              <a:rPr lang="en-US" sz="4000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/>
              <a:t>….</a:t>
            </a:r>
            <a:r>
              <a:rPr lang="en-US" b="1" dirty="0"/>
              <a:t>you do there? -   We  went swimming</a:t>
            </a:r>
            <a:endParaRPr lang="ru-RU" dirty="0"/>
          </a:p>
          <a:p>
            <a:r>
              <a:rPr lang="en-US" b="1" dirty="0"/>
              <a:t>4)  </a:t>
            </a:r>
            <a:r>
              <a:rPr lang="en-US" b="1" dirty="0" smtClean="0"/>
              <a:t>--</a:t>
            </a:r>
            <a:r>
              <a:rPr lang="en-US" sz="3600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/>
              <a:t>-</a:t>
            </a:r>
            <a:r>
              <a:rPr lang="en-US" b="1" dirty="0"/>
              <a:t>-- you like your trip? – Yes, I </a:t>
            </a:r>
            <a:r>
              <a:rPr lang="en-US" b="1" dirty="0" smtClean="0"/>
              <a:t>did.</a:t>
            </a:r>
            <a:endParaRPr lang="en-US" dirty="0" smtClean="0"/>
          </a:p>
          <a:p>
            <a:r>
              <a:rPr lang="en-US" b="1" dirty="0" smtClean="0"/>
              <a:t>5) What </a:t>
            </a:r>
            <a:r>
              <a:rPr lang="en-US" b="1" dirty="0"/>
              <a:t>places did </a:t>
            </a:r>
            <a:r>
              <a:rPr lang="en-US" b="1" dirty="0" smtClean="0"/>
              <a:t>you…</a:t>
            </a:r>
            <a:r>
              <a:rPr lang="en-US" sz="3900" b="1" dirty="0" smtClean="0">
                <a:solidFill>
                  <a:srgbClr val="FF0000"/>
                </a:solidFill>
              </a:rPr>
              <a:t>visit / see</a:t>
            </a:r>
            <a:r>
              <a:rPr lang="en-US" b="1" dirty="0" smtClean="0"/>
              <a:t>.? </a:t>
            </a:r>
            <a:r>
              <a:rPr lang="en-US" b="1" dirty="0"/>
              <a:t>–Historical places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93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51992"/>
            <a:ext cx="2125920" cy="28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316835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259228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41168"/>
            <a:ext cx="331236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76672"/>
            <a:ext cx="345638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708920"/>
            <a:ext cx="273630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941168"/>
            <a:ext cx="345638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275856" y="1651992"/>
            <a:ext cx="576064" cy="480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87824" y="3933056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31840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436096" y="1651992"/>
            <a:ext cx="504056" cy="336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074" idx="3"/>
          </p:cNvCxnSpPr>
          <p:nvPr/>
        </p:nvCxnSpPr>
        <p:spPr>
          <a:xfrm>
            <a:off x="5689808" y="3068960"/>
            <a:ext cx="1783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36096" y="393305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0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2507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one hand cycling trips are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…..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the other hand they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are…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 smtClean="0"/>
              <a:t>You can……….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45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6491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9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46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Home task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  <a:r>
              <a:rPr lang="ru-RU" dirty="0" smtClean="0"/>
              <a:t>стр</a:t>
            </a:r>
            <a:r>
              <a:rPr lang="ru-RU" dirty="0"/>
              <a:t>. 15 упр.26 ( перевод фраз)</a:t>
            </a:r>
            <a:br>
              <a:rPr lang="ru-RU" dirty="0"/>
            </a:b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B.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Стр</a:t>
            </a:r>
            <a:r>
              <a:rPr lang="ru-RU" dirty="0"/>
              <a:t>. 14 упр. 23</a:t>
            </a:r>
            <a:br>
              <a:rPr lang="ru-RU" dirty="0"/>
            </a:br>
            <a:r>
              <a:rPr lang="en-US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A.</a:t>
            </a:r>
            <a:r>
              <a:rPr lang="en-US" sz="4800" dirty="0" smtClean="0"/>
              <a:t> </a:t>
            </a:r>
            <a:r>
              <a:rPr lang="ru-RU" sz="4800" dirty="0" smtClean="0"/>
              <a:t> </a:t>
            </a:r>
            <a:r>
              <a:rPr lang="ru-RU" dirty="0"/>
              <a:t>стр.  14 упр. 24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56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</vt:lpstr>
      <vt:lpstr>        His hobby</vt:lpstr>
      <vt:lpstr>Our aims</vt:lpstr>
      <vt:lpstr> </vt:lpstr>
      <vt:lpstr> The keys </vt:lpstr>
      <vt:lpstr>Презентация PowerPoint</vt:lpstr>
      <vt:lpstr> On the one hand cycling trips are…..    on the other hand they are…  You can………. </vt:lpstr>
      <vt:lpstr>Рефлексия</vt:lpstr>
      <vt:lpstr>Home task   C. стр. 15 упр.26 ( перевод фраз)  B.  Стр. 14 упр. 23  A.  стр.  14 упр. 24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пользователь</dc:creator>
  <cp:lastModifiedBy>пользователь</cp:lastModifiedBy>
  <cp:revision>13</cp:revision>
  <dcterms:created xsi:type="dcterms:W3CDTF">2020-09-15T06:50:47Z</dcterms:created>
  <dcterms:modified xsi:type="dcterms:W3CDTF">2024-03-23T14:57:51Z</dcterms:modified>
</cp:coreProperties>
</file>