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8" r:id="rId2"/>
    <p:sldId id="256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4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816FF-078C-425B-BE21-35E5E0B29EF6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C35C4-7A44-4D49-826D-A4FE640DF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3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35C4-7A44-4D49-826D-A4FE640DF1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3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0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0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25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1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4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5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C058-F7B0-43D9-8685-E679DCB0D04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0FEFE-92A2-4881-BFCA-9313F55C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9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вон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 end="4904.9375"/>
                  <p14:fade in="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5163" y="2694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3510" y="1275009"/>
            <a:ext cx="4631028" cy="46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2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ики_ Муха-Цокотуха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уха прл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6018" y="1274618"/>
            <a:ext cx="3394364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лмыцкий танец - Шарка Барка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4855" y="1295399"/>
            <a:ext cx="4024745" cy="40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</Words>
  <Application>Microsoft Office PowerPoint</Application>
  <PresentationFormat>Широкоэкранный</PresentationFormat>
  <Paragraphs>1</Paragraphs>
  <Slides>5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2020-02-27T07:44:39Z</dcterms:created>
  <dcterms:modified xsi:type="dcterms:W3CDTF">2020-03-02T09:15:45Z</dcterms:modified>
</cp:coreProperties>
</file>