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9" r:id="rId3"/>
    <p:sldId id="258" r:id="rId4"/>
    <p:sldId id="257" r:id="rId5"/>
    <p:sldId id="260" r:id="rId6"/>
    <p:sldId id="261" r:id="rId7"/>
    <p:sldId id="262" r:id="rId8"/>
    <p:sldId id="288" r:id="rId9"/>
    <p:sldId id="263" r:id="rId10"/>
    <p:sldId id="264" r:id="rId11"/>
    <p:sldId id="267" r:id="rId12"/>
    <p:sldId id="265" r:id="rId13"/>
    <p:sldId id="266" r:id="rId14"/>
    <p:sldId id="268" r:id="rId15"/>
    <p:sldId id="271" r:id="rId16"/>
    <p:sldId id="269" r:id="rId17"/>
    <p:sldId id="272" r:id="rId18"/>
    <p:sldId id="273" r:id="rId19"/>
    <p:sldId id="270" r:id="rId20"/>
    <p:sldId id="275" r:id="rId21"/>
    <p:sldId id="274" r:id="rId22"/>
    <p:sldId id="277" r:id="rId23"/>
    <p:sldId id="276" r:id="rId24"/>
    <p:sldId id="278" r:id="rId25"/>
    <p:sldId id="279" r:id="rId26"/>
    <p:sldId id="280" r:id="rId27"/>
    <p:sldId id="281" r:id="rId28"/>
    <p:sldId id="283" r:id="rId29"/>
    <p:sldId id="284" r:id="rId30"/>
    <p:sldId id="282" r:id="rId31"/>
    <p:sldId id="286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2D19-885A-4CF1-844C-5AD3A1D162F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0810-C602-4D37-B9E0-6E3E1776A1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8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1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1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44.jpe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1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10" Type="http://schemas.openxmlformats.org/officeDocument/2006/relationships/image" Target="../media/image55.jpeg"/><Relationship Id="rId4" Type="http://schemas.openxmlformats.org/officeDocument/2006/relationships/image" Target="../media/image53.jpeg"/><Relationship Id="rId9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4youngmama.ru/wp-content/uploads/7/c/0/7c0f61437faf51f7f6a848693ab56cd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0483" name="Picture 3" descr="E:\Data\путешествие в страну добрых дел\как избежать неприятности дома\106283919_4979214_img75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6187056" cy="4270970"/>
          </a:xfrm>
          <a:prstGeom prst="rect">
            <a:avLst/>
          </a:prstGeom>
          <a:noFill/>
        </p:spPr>
      </p:pic>
      <p:pic>
        <p:nvPicPr>
          <p:cNvPr id="20484" name="Picture 4" descr="E:\Data\путешествие в страну добрых дел\как избежать неприятности дома\cut_images_jS5jKAy4AEHuiAG9\image_part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546" y="3789040"/>
            <a:ext cx="2670634" cy="265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5528">
            <a:off x="3191213" y="607881"/>
            <a:ext cx="1398631" cy="1979194"/>
          </a:xfrm>
          <a:prstGeom prst="rect">
            <a:avLst/>
          </a:prstGeom>
          <a:noFill/>
        </p:spPr>
      </p:pic>
      <p:pic>
        <p:nvPicPr>
          <p:cNvPr id="6148" name="Picture 4" descr="E:\Data\путешествие в страну добрых дел\картинки\символы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08920"/>
            <a:ext cx="1296145" cy="1362162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77072"/>
            <a:ext cx="2313572" cy="2461641"/>
          </a:xfrm>
          <a:prstGeom prst="rect">
            <a:avLst/>
          </a:prstGeom>
          <a:noFill/>
        </p:spPr>
      </p:pic>
      <p:pic>
        <p:nvPicPr>
          <p:cNvPr id="7" name="Picture 3" descr="E:\Data\путешествие в страну добрых дел\как избежать неприятности дома\цветок\image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86596">
            <a:off x="5326081" y="792207"/>
            <a:ext cx="1581480" cy="219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3554" name="Picture 2" descr="https://fs.znanio.ru/d5af0e/bf/e9/7f99dd29157a4fa55313ba0c59202a1b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71" y="612270"/>
            <a:ext cx="7511137" cy="548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2529" name="Picture 1" descr="E:\Data\путешествие в страну добрых дел\как избежать неприятности дома\122338-ae28e-42124768-m750x740-ud9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883" y="431098"/>
            <a:ext cx="5619645" cy="5086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5602" name="Picture 2" descr="E:\Data\путешествие в страну добрых дел\как избежать неприятности дома\Новая папка\20221108_10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5"/>
            <a:ext cx="4207393" cy="2952328"/>
          </a:xfrm>
          <a:prstGeom prst="rect">
            <a:avLst/>
          </a:prstGeom>
          <a:noFill/>
        </p:spPr>
      </p:pic>
      <p:pic>
        <p:nvPicPr>
          <p:cNvPr id="25603" name="Picture 3" descr="E:\Data\путешествие в страну добрых дел\как избежать неприятности дома\Новая папка\20221108_105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6"/>
            <a:ext cx="5136166" cy="3593024"/>
          </a:xfrm>
          <a:prstGeom prst="rect">
            <a:avLst/>
          </a:prstGeom>
          <a:noFill/>
        </p:spPr>
      </p:pic>
      <p:pic>
        <p:nvPicPr>
          <p:cNvPr id="25604" name="Picture 4" descr="E:\Data\путешествие в страну добрых дел\как избежать неприятности дома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692696"/>
            <a:ext cx="2066752" cy="1974032"/>
          </a:xfrm>
          <a:prstGeom prst="rect">
            <a:avLst/>
          </a:prstGeom>
          <a:noFill/>
        </p:spPr>
      </p:pic>
      <p:pic>
        <p:nvPicPr>
          <p:cNvPr id="25605" name="Picture 5" descr="E:\Data\путешествие в страну добрых дел\как избежать неприятности дома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2051720" cy="1869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9721">
            <a:off x="2792518" y="414058"/>
            <a:ext cx="1549275" cy="2192369"/>
          </a:xfrm>
          <a:prstGeom prst="rect">
            <a:avLst/>
          </a:prstGeom>
          <a:noFill/>
        </p:spPr>
      </p:pic>
      <p:pic>
        <p:nvPicPr>
          <p:cNvPr id="6148" name="Picture 4" descr="E:\Data\путешествие в страну добрых дел\картинки\символы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1440160" cy="1513512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77072"/>
            <a:ext cx="2313572" cy="2461641"/>
          </a:xfrm>
          <a:prstGeom prst="rect">
            <a:avLst/>
          </a:prstGeom>
          <a:noFill/>
        </p:spPr>
      </p:pic>
      <p:pic>
        <p:nvPicPr>
          <p:cNvPr id="24578" name="Picture 2" descr="E:\Data\путешествие в страну добрых дел\как избежать неприятности дома\цветок\image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05956">
            <a:off x="6229540" y="2277936"/>
            <a:ext cx="1531566" cy="2167310"/>
          </a:xfrm>
          <a:prstGeom prst="rect">
            <a:avLst/>
          </a:prstGeom>
          <a:noFill/>
        </p:spPr>
      </p:pic>
      <p:pic>
        <p:nvPicPr>
          <p:cNvPr id="8" name="Picture 3" descr="E:\Data\путешествие в страну добрых дел\как избежать неприятности дома\цветок\image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66168">
            <a:off x="5139893" y="582395"/>
            <a:ext cx="1651625" cy="229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6626" name="Picture 2" descr="E:\Data\путешествие в страну добрых дел\как избежать неприятности дома\106283925_4979214_img765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6294849" cy="4552672"/>
          </a:xfrm>
          <a:prstGeom prst="rect">
            <a:avLst/>
          </a:prstGeom>
          <a:noFill/>
        </p:spPr>
      </p:pic>
      <p:pic>
        <p:nvPicPr>
          <p:cNvPr id="26627" name="Picture 3" descr="E:\Data\путешествие в страну добрых дел\как избежать неприятности дома\cut_images_jS5jKAy4AEHuiAG9\image_part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752" y="3645024"/>
            <a:ext cx="2727775" cy="272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7650" name="Picture 2" descr="E:\Data\путешествие в страну добрых дел\как избежать неприятности дома\106283921_4979214_img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5550523" cy="4025801"/>
          </a:xfrm>
          <a:prstGeom prst="rect">
            <a:avLst/>
          </a:prstGeom>
          <a:noFill/>
        </p:spPr>
      </p:pic>
      <p:pic>
        <p:nvPicPr>
          <p:cNvPr id="27651" name="Picture 3" descr="E:\Data\путешествие в страну добрых дел\как избежать неприятности дома\cut_images_jS5jKAy4AEHuiAG9\image_part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182"/>
            <a:ext cx="3131443" cy="312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27479">
            <a:off x="2981015" y="502733"/>
            <a:ext cx="1471437" cy="2082222"/>
          </a:xfrm>
          <a:prstGeom prst="rect">
            <a:avLst/>
          </a:prstGeom>
          <a:noFill/>
        </p:spPr>
      </p:pic>
      <p:pic>
        <p:nvPicPr>
          <p:cNvPr id="6148" name="Picture 4" descr="E:\Data\путешествие в страну добрых дел\картинки\символы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1440160" cy="1513512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77072"/>
            <a:ext cx="2313572" cy="2461641"/>
          </a:xfrm>
          <a:prstGeom prst="rect">
            <a:avLst/>
          </a:prstGeom>
          <a:noFill/>
        </p:spPr>
      </p:pic>
      <p:pic>
        <p:nvPicPr>
          <p:cNvPr id="24578" name="Picture 2" descr="E:\Data\путешествие в страну добрых дел\как избежать неприятности дома\цветок\image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37081">
            <a:off x="6116660" y="2140932"/>
            <a:ext cx="1531566" cy="2167310"/>
          </a:xfrm>
          <a:prstGeom prst="rect">
            <a:avLst/>
          </a:prstGeom>
          <a:noFill/>
        </p:spPr>
      </p:pic>
      <p:pic>
        <p:nvPicPr>
          <p:cNvPr id="28674" name="Picture 2" descr="E:\Data\путешествие в страну добрых дел\как избежать неприятности дома\цветок\image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110189">
            <a:off x="1457989" y="1783093"/>
            <a:ext cx="1550328" cy="2193861"/>
          </a:xfrm>
          <a:prstGeom prst="rect">
            <a:avLst/>
          </a:prstGeom>
          <a:noFill/>
        </p:spPr>
      </p:pic>
      <p:pic>
        <p:nvPicPr>
          <p:cNvPr id="28675" name="Picture 3" descr="E:\Data\путешествие в страну добрых дел\как избежать неприятности дома\цветок\image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919867">
            <a:off x="5129217" y="481001"/>
            <a:ext cx="1581480" cy="219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29698" name="Picture 2" descr="E:\Data\путешествие в страну добрых дел\как избежать неприятности дома\106283920_4979214_img760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04663"/>
            <a:ext cx="8266519" cy="590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ata\картинка2\как избежать неприятности дома\-почтового-конверта-162на114-Россия-e1555539274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19168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Непослушания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№13 «Искорка» группа №11 «Светлячки»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35730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 Людиново Калужская область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7251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249401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86"/>
            <a:ext cx="9144000" cy="6882086"/>
          </a:xfrm>
          <a:prstGeom prst="rect">
            <a:avLst/>
          </a:prstGeom>
          <a:noFill/>
        </p:spPr>
      </p:pic>
      <p:pic>
        <p:nvPicPr>
          <p:cNvPr id="21506" name="Picture 2" descr="E:\Data\путешествие в страну добрых дел\как избежать неприятности дома\цветок\6e69341a14d56cec9cc5ec6f43556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9440">
            <a:off x="6185476" y="3723904"/>
            <a:ext cx="1505089" cy="2127386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80967">
            <a:off x="3071173" y="410795"/>
            <a:ext cx="1398631" cy="1979194"/>
          </a:xfrm>
          <a:prstGeom prst="rect">
            <a:avLst/>
          </a:prstGeom>
          <a:noFill/>
        </p:spPr>
      </p:pic>
      <p:pic>
        <p:nvPicPr>
          <p:cNvPr id="6148" name="Picture 4" descr="E:\Data\путешествие в страну добрых дел\картинки\символы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20888"/>
            <a:ext cx="1512168" cy="1589188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313572" cy="2461641"/>
          </a:xfrm>
          <a:prstGeom prst="rect">
            <a:avLst/>
          </a:prstGeom>
          <a:noFill/>
        </p:spPr>
      </p:pic>
      <p:pic>
        <p:nvPicPr>
          <p:cNvPr id="24578" name="Picture 2" descr="E:\Data\путешествие в страну добрых дел\как избежать неприятности дома\цветок\image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918312">
            <a:off x="6138329" y="1958822"/>
            <a:ext cx="1531566" cy="2167310"/>
          </a:xfrm>
          <a:prstGeom prst="rect">
            <a:avLst/>
          </a:prstGeom>
          <a:noFill/>
        </p:spPr>
      </p:pic>
      <p:pic>
        <p:nvPicPr>
          <p:cNvPr id="28674" name="Picture 2" descr="E:\Data\путешествие в страну добрых дел\как избежать неприятности дома\цветок\image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500013">
            <a:off x="1749580" y="1677690"/>
            <a:ext cx="1550328" cy="2193861"/>
          </a:xfrm>
          <a:prstGeom prst="rect">
            <a:avLst/>
          </a:prstGeom>
          <a:noFill/>
        </p:spPr>
      </p:pic>
      <p:pic>
        <p:nvPicPr>
          <p:cNvPr id="28675" name="Picture 3" descr="E:\Data\путешествие в страну добрых дел\как избежать неприятности дома\цветок\image_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605909">
            <a:off x="5183519" y="431167"/>
            <a:ext cx="1581480" cy="219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0722" name="Picture 2" descr="E:\Data\путешествие в страну добрых дел\как избежать неприятности дома\106283921_4979214_img761 - копия.jpg"/>
          <p:cNvPicPr>
            <a:picLocks noChangeAspect="1" noChangeArrowheads="1"/>
          </p:cNvPicPr>
          <p:nvPr/>
        </p:nvPicPr>
        <p:blipFill>
          <a:blip r:embed="rId3" cstate="print"/>
          <a:srcRect l="7409" t="5399" r="10451" b="7629"/>
          <a:stretch>
            <a:fillRect/>
          </a:stretch>
        </p:blipFill>
        <p:spPr bwMode="auto">
          <a:xfrm>
            <a:off x="395536" y="404664"/>
            <a:ext cx="5084872" cy="3672408"/>
          </a:xfrm>
          <a:prstGeom prst="rect">
            <a:avLst/>
          </a:prstGeom>
          <a:noFill/>
        </p:spPr>
      </p:pic>
      <p:pic>
        <p:nvPicPr>
          <p:cNvPr id="30723" name="Picture 3" descr="E:\Data\путешествие в страну добрых дел\как избежать неприятности дома\106283922_4979214_img762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55503" y="1321160"/>
            <a:ext cx="6008141" cy="417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86"/>
            <a:ext cx="9144000" cy="6882086"/>
          </a:xfrm>
          <a:prstGeom prst="rect">
            <a:avLst/>
          </a:prstGeom>
          <a:noFill/>
        </p:spPr>
      </p:pic>
      <p:pic>
        <p:nvPicPr>
          <p:cNvPr id="21506" name="Picture 2" descr="E:\Data\путешествие в страну добрых дел\как избежать неприятности дома\цветок\6e69341a14d56cec9cc5ec6f43556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71301">
            <a:off x="6130438" y="4164215"/>
            <a:ext cx="1505089" cy="2127386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4664"/>
            <a:ext cx="1398631" cy="1979194"/>
          </a:xfrm>
          <a:prstGeom prst="rect">
            <a:avLst/>
          </a:prstGeom>
          <a:noFill/>
        </p:spPr>
      </p:pic>
      <p:pic>
        <p:nvPicPr>
          <p:cNvPr id="6148" name="Picture 4" descr="E:\Data\путешествие в страну добрых дел\картинки\символы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20888"/>
            <a:ext cx="1512168" cy="1589188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313572" cy="2461641"/>
          </a:xfrm>
          <a:prstGeom prst="rect">
            <a:avLst/>
          </a:prstGeom>
          <a:noFill/>
        </p:spPr>
      </p:pic>
      <p:pic>
        <p:nvPicPr>
          <p:cNvPr id="24578" name="Picture 2" descr="E:\Data\путешествие в страну добрых дел\как избежать неприятности дома\цветок\image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90072" y="2535064"/>
            <a:ext cx="1531566" cy="2167310"/>
          </a:xfrm>
          <a:prstGeom prst="rect">
            <a:avLst/>
          </a:prstGeom>
          <a:noFill/>
        </p:spPr>
      </p:pic>
      <p:pic>
        <p:nvPicPr>
          <p:cNvPr id="28674" name="Picture 2" descr="E:\Data\путешествие в страну добрых дел\как избежать неприятности дома\цветок\image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788585">
            <a:off x="1958932" y="1127493"/>
            <a:ext cx="1550328" cy="2193861"/>
          </a:xfrm>
          <a:prstGeom prst="rect">
            <a:avLst/>
          </a:prstGeom>
          <a:noFill/>
        </p:spPr>
      </p:pic>
      <p:pic>
        <p:nvPicPr>
          <p:cNvPr id="28675" name="Picture 3" descr="E:\Data\путешествие в страну добрых дел\как избежать неприятности дома\цветок\image_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919867">
            <a:off x="6065322" y="625017"/>
            <a:ext cx="1581480" cy="2199361"/>
          </a:xfrm>
          <a:prstGeom prst="rect">
            <a:avLst/>
          </a:prstGeom>
          <a:noFill/>
        </p:spPr>
      </p:pic>
      <p:pic>
        <p:nvPicPr>
          <p:cNvPr id="31746" name="Picture 2" descr="E:\Data\путешествие в страну добрых дел\как избежать неприятности дома\цветок\3-1024x7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924335">
            <a:off x="1310796" y="3166235"/>
            <a:ext cx="1659744" cy="234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2771" name="Picture 3" descr="E:\Data\путешествие в страну добрых дел\как избежать неприятности дома\Новая папка (2)\f2e176cba3dfa0891ec6d819713c0b8c--safety-rules-behaviorтб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40" y="391159"/>
            <a:ext cx="8283216" cy="6062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3794" name="Picture 2" descr="E:\Data\путешествие в страну добрых дел\как избежать неприятности дома\Новая папка (2)\hello_html_4b254a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76672"/>
            <a:ext cx="8136905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4818" name="Picture 2" descr="E:\Data\путешествие в страну добрых дел\как избежать неприятности дома\Новая папка (2)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76673"/>
            <a:ext cx="8136904" cy="574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5842" name="Picture 2" descr="E:\Data\путешествие в страну добрых дел\как избежать неприятности дома\Новая папка (2)\87-8-kartinki-bezopasnost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12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6866" name="Picture 2" descr="E:\Data\путешествие в страну добрых дел\как избежать неприятности дома\Новая папка (2)\ee79f27311df6dc8a2ac26f1bda858ce--safety-rules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731"/>
            <a:ext cx="8280920" cy="6110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7890" name="Picture 2" descr="E:\Data\путешествие в страну добрых дел\как избежать неприятности дома\Новая папка (2)\0023-07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9100"/>
            <a:ext cx="806489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8914" name="Picture 2" descr="E:\Data\путешествие в страну добрых дел\как избежать неприятности дома\Новая папка (2)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5775"/>
            <a:ext cx="8064896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ata\путешествие в страну добрых дел\как избежать неприятности дома\цветок\IMG_20200323_17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39938" name="Picture 2" descr="E:\Data\путешествие в страну добрых дел\как избежать неприятности дома\Новая папка (2)\3256_html_6a824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9366"/>
            <a:ext cx="8280920" cy="5889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86"/>
            <a:ext cx="9144000" cy="6882086"/>
          </a:xfrm>
          <a:prstGeom prst="rect">
            <a:avLst/>
          </a:prstGeom>
          <a:noFill/>
        </p:spPr>
      </p:pic>
      <p:pic>
        <p:nvPicPr>
          <p:cNvPr id="21506" name="Picture 2" descr="E:\Data\путешествие в страну добрых дел\как избежать неприятности дома\цветок\6e69341a14d56cec9cc5ec6f435563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71301">
            <a:off x="5914413" y="3732168"/>
            <a:ext cx="1505089" cy="2127386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0006">
            <a:off x="3137309" y="327215"/>
            <a:ext cx="1456664" cy="2061316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05064"/>
            <a:ext cx="2313572" cy="2461641"/>
          </a:xfrm>
          <a:prstGeom prst="rect">
            <a:avLst/>
          </a:prstGeom>
          <a:noFill/>
        </p:spPr>
      </p:pic>
      <p:pic>
        <p:nvPicPr>
          <p:cNvPr id="24578" name="Picture 2" descr="E:\Data\путешествие в страну добрых дел\как избежать неприятности дома\цветок\image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86016" y="2103016"/>
            <a:ext cx="1531566" cy="2167310"/>
          </a:xfrm>
          <a:prstGeom prst="rect">
            <a:avLst/>
          </a:prstGeom>
          <a:noFill/>
        </p:spPr>
      </p:pic>
      <p:pic>
        <p:nvPicPr>
          <p:cNvPr id="28674" name="Picture 2" descr="E:\Data\путешествие в страну добрых дел\как избежать неприятности дома\цветок\image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183127">
            <a:off x="1610639" y="1347812"/>
            <a:ext cx="1550328" cy="2193861"/>
          </a:xfrm>
          <a:prstGeom prst="rect">
            <a:avLst/>
          </a:prstGeom>
          <a:noFill/>
        </p:spPr>
      </p:pic>
      <p:pic>
        <p:nvPicPr>
          <p:cNvPr id="28675" name="Picture 3" descr="E:\Data\путешествие в страну добрых дел\как избежать неприятности дома\цветок\image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07693">
            <a:off x="5103685" y="507819"/>
            <a:ext cx="1581480" cy="2199361"/>
          </a:xfrm>
          <a:prstGeom prst="rect">
            <a:avLst/>
          </a:prstGeom>
          <a:noFill/>
        </p:spPr>
      </p:pic>
      <p:pic>
        <p:nvPicPr>
          <p:cNvPr id="31746" name="Picture 2" descr="E:\Data\путешествие в страну добрых дел\как избежать неприятности дома\цветок\3-1024x7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233845">
            <a:off x="1252499" y="3434532"/>
            <a:ext cx="1557570" cy="2202973"/>
          </a:xfrm>
          <a:prstGeom prst="rect">
            <a:avLst/>
          </a:prstGeom>
          <a:noFill/>
        </p:spPr>
      </p:pic>
      <p:pic>
        <p:nvPicPr>
          <p:cNvPr id="40962" name="Picture 2" descr="E:\Data\путешествие в страну добрых дел\как избежать неприятности дома\39f16f4e662b89f45ae0fd348a068cc0--smile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9" y="2490553"/>
            <a:ext cx="1656184" cy="160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ata\путешествие в страну добрых дел\как избежать неприятности дома\1641760841_43-papik-pro-p-den-neposlushaniya-kartinka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ata\путешествие в страну добрых дел\как избежать неприятности дома\00301185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5122" name="Picture 2" descr="E:\Data\путешествие в страну добрых дел\как избежать неприятности дома\106283924_4979214_img764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8985"/>
            <a:ext cx="5094461" cy="6034351"/>
          </a:xfrm>
          <a:prstGeom prst="rect">
            <a:avLst/>
          </a:prstGeom>
          <a:noFill/>
        </p:spPr>
      </p:pic>
      <p:pic>
        <p:nvPicPr>
          <p:cNvPr id="5123" name="Picture 3" descr="E:\Data\путешествие в страну добрых дел\как избежать неприятности дома\cut_images_jS5jKAy4AEHuiAG9\image_part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2857103" cy="288104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86"/>
            <a:ext cx="9144000" cy="6882086"/>
          </a:xfrm>
          <a:prstGeom prst="rect">
            <a:avLst/>
          </a:prstGeom>
          <a:noFill/>
        </p:spPr>
      </p:pic>
      <p:pic>
        <p:nvPicPr>
          <p:cNvPr id="6148" name="Picture 4" descr="E:\Data\путешествие в страну добрых дел\картинки\символы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1368151" cy="1437835"/>
          </a:xfrm>
          <a:prstGeom prst="rect">
            <a:avLst/>
          </a:prstGeom>
          <a:noFill/>
        </p:spPr>
      </p:pic>
      <p:pic>
        <p:nvPicPr>
          <p:cNvPr id="6147" name="Picture 3" descr="E:\Data\путешествие в страну добрых дел\как избежать неприятности дома\цветок\kisspng-drawing-flower-clip-art-5af661eb35cee7.2382401815260963632204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2313572" cy="2461641"/>
          </a:xfrm>
          <a:prstGeom prst="rect">
            <a:avLst/>
          </a:prstGeom>
          <a:noFill/>
        </p:spPr>
      </p:pic>
      <p:pic>
        <p:nvPicPr>
          <p:cNvPr id="6146" name="Picture 2" descr="E:\Data\картинка2\как избежать неприятности дома\цветок\image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75936">
            <a:off x="3134813" y="655114"/>
            <a:ext cx="1449517" cy="205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:\Data\путешествие в страну добрых дел\как избежать неприятности дома\Новая папка\Kartinki_predmetov_34_03042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</p:spPr>
      </p:pic>
      <p:pic>
        <p:nvPicPr>
          <p:cNvPr id="3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086"/>
            <a:ext cx="9144000" cy="688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catherineasquithgallery.com/uploads/posts/2021-03/1614780407_154-p-prozrachnie-foni-dlya-prezentatsii-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086"/>
          </a:xfrm>
          <a:prstGeom prst="rect">
            <a:avLst/>
          </a:prstGeom>
          <a:noFill/>
        </p:spPr>
      </p:pic>
      <p:pic>
        <p:nvPicPr>
          <p:cNvPr id="19460" name="Picture 4" descr="E:\Data\путешествие в страну добрых дел\как избежать неприятности дома\острые и колющие предметы\IMG_9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2096935" cy="1740690"/>
          </a:xfrm>
          <a:prstGeom prst="rect">
            <a:avLst/>
          </a:prstGeom>
          <a:noFill/>
        </p:spPr>
      </p:pic>
      <p:pic>
        <p:nvPicPr>
          <p:cNvPr id="19461" name="Picture 5" descr="E:\Data\путешествие в страну добрых дел\как избежать неприятности дома\острые и колющие предметы\a21585396181130281d5af270f3663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16323" y="1064197"/>
            <a:ext cx="2888905" cy="1569839"/>
          </a:xfrm>
          <a:prstGeom prst="rect">
            <a:avLst/>
          </a:prstGeom>
          <a:noFill/>
        </p:spPr>
      </p:pic>
      <p:pic>
        <p:nvPicPr>
          <p:cNvPr id="19462" name="Picture 6" descr="E:\Data\путешествие в страну добрых дел\как избежать неприятности дома\острые и колющие предметы\536-vseh-na-svete-obshivaet-a-sama-ne-nadeva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2202435" cy="2103325"/>
          </a:xfrm>
          <a:prstGeom prst="rect">
            <a:avLst/>
          </a:prstGeom>
          <a:noFill/>
        </p:spPr>
      </p:pic>
      <p:pic>
        <p:nvPicPr>
          <p:cNvPr id="19463" name="Picture 7" descr="E:\Data\путешествие в страну добрых дел\как избежать неприятности дома\острые и колющие предметы\ut_00006100_44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59154" y="3249358"/>
            <a:ext cx="4080290" cy="1559254"/>
          </a:xfrm>
          <a:prstGeom prst="rect">
            <a:avLst/>
          </a:prstGeom>
          <a:noFill/>
        </p:spPr>
      </p:pic>
      <p:pic>
        <p:nvPicPr>
          <p:cNvPr id="19464" name="Picture 8" descr="E:\Data\путешествие в страну добрых дел\как избежать неприятности дома\острые и колющие предметы\700-n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140968"/>
            <a:ext cx="2757686" cy="2757686"/>
          </a:xfrm>
          <a:prstGeom prst="rect">
            <a:avLst/>
          </a:prstGeom>
          <a:noFill/>
        </p:spPr>
      </p:pic>
      <p:pic>
        <p:nvPicPr>
          <p:cNvPr id="19465" name="Picture 9" descr="E:\Data\путешествие в страну добрых дел\как избежать неприятности дома\острые и колющие предметы\spitsy_pryamy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933056"/>
            <a:ext cx="2083892" cy="2154589"/>
          </a:xfrm>
          <a:prstGeom prst="rect">
            <a:avLst/>
          </a:prstGeom>
          <a:noFill/>
        </p:spPr>
      </p:pic>
      <p:pic>
        <p:nvPicPr>
          <p:cNvPr id="19466" name="Picture 10" descr="E:\Data\путешествие в страну добрых дел\как избежать неприятности дома\острые и колющие предметы\60896422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276872"/>
            <a:ext cx="2284984" cy="2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</Words>
  <Application>Microsoft Office PowerPoint</Application>
  <PresentationFormat>Экран (4:3)</PresentationFormat>
  <Paragraphs>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 Володина</dc:creator>
  <cp:lastModifiedBy>Александра Володина</cp:lastModifiedBy>
  <cp:revision>17</cp:revision>
  <dcterms:created xsi:type="dcterms:W3CDTF">2022-11-08T17:30:13Z</dcterms:created>
  <dcterms:modified xsi:type="dcterms:W3CDTF">2022-11-08T20:23:22Z</dcterms:modified>
</cp:coreProperties>
</file>