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3" r:id="rId7"/>
    <p:sldId id="261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C613-82A4-46C5-AE08-713886F1BF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6959-BA26-46FD-9AD0-7F8B229A1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4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C613-82A4-46C5-AE08-713886F1BF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6959-BA26-46FD-9AD0-7F8B229A1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81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C613-82A4-46C5-AE08-713886F1BF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6959-BA26-46FD-9AD0-7F8B229A10B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2885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C613-82A4-46C5-AE08-713886F1BF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6959-BA26-46FD-9AD0-7F8B229A1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254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C613-82A4-46C5-AE08-713886F1BF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6959-BA26-46FD-9AD0-7F8B229A10B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9588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C613-82A4-46C5-AE08-713886F1BF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6959-BA26-46FD-9AD0-7F8B229A1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537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C613-82A4-46C5-AE08-713886F1BF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6959-BA26-46FD-9AD0-7F8B229A1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285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C613-82A4-46C5-AE08-713886F1BF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6959-BA26-46FD-9AD0-7F8B229A1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47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C613-82A4-46C5-AE08-713886F1BF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6959-BA26-46FD-9AD0-7F8B229A1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C613-82A4-46C5-AE08-713886F1BF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6959-BA26-46FD-9AD0-7F8B229A1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00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C613-82A4-46C5-AE08-713886F1BF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6959-BA26-46FD-9AD0-7F8B229A1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54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C613-82A4-46C5-AE08-713886F1BF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6959-BA26-46FD-9AD0-7F8B229A1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13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C613-82A4-46C5-AE08-713886F1BF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6959-BA26-46FD-9AD0-7F8B229A1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63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C613-82A4-46C5-AE08-713886F1BF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6959-BA26-46FD-9AD0-7F8B229A1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8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C613-82A4-46C5-AE08-713886F1BF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6959-BA26-46FD-9AD0-7F8B229A1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79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C613-82A4-46C5-AE08-713886F1BF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6959-BA26-46FD-9AD0-7F8B229A1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93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9C613-82A4-46C5-AE08-713886F1BF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9D6959-BA26-46FD-9AD0-7F8B229A1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48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62879B-9FF5-4DB9-F963-BA6444320C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Занятие по развитию речи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D8960B-1D0D-706C-EC0B-7CFC1988B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0759" y="5761101"/>
            <a:ext cx="7766936" cy="1096899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Подготовила Ефименко Т.Н.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25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5101B-8FF7-511C-CCC7-24A502180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 Франц </a:t>
            </a:r>
            <a:b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«Словарь — это вся вселенная в алфавитном порядке»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667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AD05BC-0E90-500C-5C24-1F100AF53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сегодня я узнал…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было интересно…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было трудно…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я выполнял задания…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я понял, что…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теперь я могу…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я почувствовал, что…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я приобрел…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я научился…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у меня получилось …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я смог…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я попробую…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меня удивило…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урок дал мне для жизни…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мне захотелось…</a:t>
            </a:r>
          </a:p>
        </p:txBody>
      </p:sp>
    </p:spTree>
    <p:extLst>
      <p:ext uri="{BB962C8B-B14F-4D97-AF65-F5344CB8AC3E}">
        <p14:creationId xmlns:p14="http://schemas.microsoft.com/office/powerpoint/2010/main" val="2534861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12D737-AA79-FFA1-6524-F843CF478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481" y="2409524"/>
            <a:ext cx="8596668" cy="1320800"/>
          </a:xfrm>
        </p:spPr>
        <p:txBody>
          <a:bodyPr>
            <a:normAutofit/>
          </a:bodyPr>
          <a:lstStyle/>
          <a:p>
            <a: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  <a:t>Спасибо за урок!</a:t>
            </a:r>
          </a:p>
        </p:txBody>
      </p:sp>
    </p:spTree>
    <p:extLst>
      <p:ext uri="{BB962C8B-B14F-4D97-AF65-F5344CB8AC3E}">
        <p14:creationId xmlns:p14="http://schemas.microsoft.com/office/powerpoint/2010/main" val="1047664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3FE84C-33A4-EE82-7003-1B3E3F166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775" y="2108200"/>
            <a:ext cx="8596668" cy="1320800"/>
          </a:xfrm>
        </p:spPr>
        <p:txBody>
          <a:bodyPr>
            <a:noAutofit/>
          </a:bodyPr>
          <a:lstStyle/>
          <a:p>
            <a:r>
              <a:rPr lang="ru-RU" sz="4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Ученик учил уроки,</a:t>
            </a:r>
            <a:br>
              <a:rPr lang="ru-RU" sz="48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него в чернилах в щёки.</a:t>
            </a:r>
            <a:br>
              <a:rPr lang="ru-RU" sz="48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66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386B43-77FF-A303-2AB4-35C224304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88" y="1389776"/>
            <a:ext cx="8596668" cy="1320800"/>
          </a:xfrm>
        </p:spPr>
        <p:txBody>
          <a:bodyPr>
            <a:noAutofit/>
          </a:bodyPr>
          <a:lstStyle/>
          <a:p>
            <a:r>
              <a:rPr lang="ru-RU" sz="4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тот образованный человек – это не тот, кто много знает, </a:t>
            </a:r>
            <a:br>
              <a:rPr lang="ru-RU" sz="4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тот, кто знает, где можно найти ответ на свой вопрос. </a:t>
            </a:r>
            <a:br>
              <a:rPr lang="ru-RU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61149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42B143-B7F2-EE48-BF77-0A5ABCB1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4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4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Незаменимые </a:t>
            </a:r>
            <a:br>
              <a:rPr lang="ru-RU" sz="4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помощники словари</a:t>
            </a:r>
            <a:br>
              <a:rPr lang="ru-RU" sz="32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332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92C38D6-88D5-9C33-96CB-E8B574D60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951" y="492154"/>
            <a:ext cx="8596668" cy="1320800"/>
          </a:xfrm>
        </p:spPr>
        <p:txBody>
          <a:bodyPr>
            <a:normAutofit fontScale="90000"/>
          </a:bodyPr>
          <a:lstStyle/>
          <a:p>
            <a:br>
              <a:rPr lang="ru-RU" sz="48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узнать, для чего нужны словари. Какие бывают словари.</a:t>
            </a:r>
            <a:br>
              <a:rPr lang="ru-RU" sz="48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пользоваться словарями.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246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FC31B8-9646-627C-8FA2-7BC455655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Слова в словарях располагаются в алфавитном порядке.</a:t>
            </a:r>
            <a:br>
              <a:rPr lang="ru-RU" sz="48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 Статья о каждом слове написана в научном стиле.</a:t>
            </a:r>
            <a:br>
              <a:rPr lang="ru-RU" sz="48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 Цель статьи сообщить точную информацию о слове. </a:t>
            </a:r>
            <a:br>
              <a:rPr lang="ru-RU" sz="48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8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kern="1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484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FB7D75-F903-CE9D-C3F0-F4B57D2F3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43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3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3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Боков </a:t>
            </a:r>
            <a:br>
              <a:rPr lang="ru-RU" sz="43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3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«Следуйте хорошему примеру-  продляйте добрым словом жизнь людей.» </a:t>
            </a:r>
          </a:p>
        </p:txBody>
      </p:sp>
    </p:spTree>
    <p:extLst>
      <p:ext uri="{BB962C8B-B14F-4D97-AF65-F5344CB8AC3E}">
        <p14:creationId xmlns:p14="http://schemas.microsoft.com/office/powerpoint/2010/main" val="2245273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67A07E-8FB6-84C4-8DCE-D73CB15E2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Ленивый, любить, грубо, жадный, ласково, ненавидеть, трудолюбивый, щедрый.</a:t>
            </a:r>
          </a:p>
        </p:txBody>
      </p:sp>
    </p:spTree>
    <p:extLst>
      <p:ext uri="{BB962C8B-B14F-4D97-AF65-F5344CB8AC3E}">
        <p14:creationId xmlns:p14="http://schemas.microsoft.com/office/powerpoint/2010/main" val="2832960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E6AC49-7160-6FF8-70B9-37EF96AC5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- ничтожно</a:t>
            </a:r>
            <a:b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 - расход</a:t>
            </a:r>
            <a:b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Загадка - разгадка</a:t>
            </a:r>
            <a:b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Мириться – браниться, ругаться</a:t>
            </a:r>
            <a:b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Фронт - тыл</a:t>
            </a:r>
            <a:br>
              <a:rPr lang="ru-RU" sz="39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43806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271</Words>
  <Application>Microsoft Office PowerPoint</Application>
  <PresentationFormat>Широкоэкранный</PresentationFormat>
  <Paragraphs>13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Аспект</vt:lpstr>
      <vt:lpstr>Занятие по развитию речи</vt:lpstr>
      <vt:lpstr>Ученик учил уроки,  У него в чернилах в щёки. </vt:lpstr>
      <vt:lpstr>Не тот образованный человек – это не тот, кто много знает,  а тот, кто знает, где можно найти ответ на свой вопрос.  </vt:lpstr>
      <vt:lpstr>  Тема: Незаменимые  помощники словари </vt:lpstr>
      <vt:lpstr> Цель: узнать, для чего нужны словари. Какие бывают словари. Научиться пользоваться словарями. </vt:lpstr>
      <vt:lpstr>1. Слова в словарях располагаются в алфавитном порядке. 2.  Статья о каждом слове написана в научном стиле. 3.  Цель статьи сообщить точную информацию о слове.   </vt:lpstr>
      <vt:lpstr>  В Боков  «Следуйте хорошему примеру-  продляйте добрым словом жизнь людей.» </vt:lpstr>
      <vt:lpstr>  Ленивый, любить, грубо, жадный, ласково, ненавидеть, трудолюбивый, щедрый.</vt:lpstr>
      <vt:lpstr>  Важно - ничтожно Доход - расход Загадка - разгадка Мириться – браниться, ругаться Фронт - тыл  </vt:lpstr>
      <vt:lpstr>  Анатоль Франц   «Словарь — это вся вселенная в алфавитном порядке» </vt:lpstr>
      <vt:lpstr>сегодня я узнал…  было интересно…  было трудно…  я выполнял задания…  я понял, что…  теперь я могу…  я почувствовал, что…  я приобрел…  я научился…  у меня получилось …  я смог…  я попробую…  меня удивило…  урок дал мне для жизни…  мне захотелось…</vt:lpstr>
      <vt:lpstr>Спасибо за урок!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развитию речи</dc:title>
  <dc:creator>Serzh Ef</dc:creator>
  <cp:lastModifiedBy>Serzh Ef</cp:lastModifiedBy>
  <cp:revision>1</cp:revision>
  <dcterms:created xsi:type="dcterms:W3CDTF">2023-11-29T13:28:09Z</dcterms:created>
  <dcterms:modified xsi:type="dcterms:W3CDTF">2023-11-29T13:44:55Z</dcterms:modified>
</cp:coreProperties>
</file>