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0" r:id="rId2"/>
    <p:sldId id="301" r:id="rId3"/>
    <p:sldId id="302" r:id="rId4"/>
    <p:sldId id="262" r:id="rId5"/>
    <p:sldId id="297" r:id="rId6"/>
    <p:sldId id="263" r:id="rId7"/>
    <p:sldId id="265" r:id="rId8"/>
    <p:sldId id="298" r:id="rId9"/>
    <p:sldId id="299" r:id="rId10"/>
    <p:sldId id="294" r:id="rId11"/>
    <p:sldId id="304" r:id="rId12"/>
    <p:sldId id="3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8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5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45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9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20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3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6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1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6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1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4AE7-9CB2-412F-85CD-6DA76BE71E5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258E48-931D-447F-A1D1-5BBCC6C28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9868746" cy="103632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2080" y="5603972"/>
            <a:ext cx="4570061" cy="175477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"Сколько в слове слогов?"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219405" y="5521234"/>
            <a:ext cx="4258492" cy="155012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 «Составь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r="24449" b="8711"/>
          <a:stretch/>
        </p:blipFill>
        <p:spPr>
          <a:xfrm rot="5400000">
            <a:off x="634755" y="1618828"/>
            <a:ext cx="4702631" cy="390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3"/>
          <a:stretch/>
        </p:blipFill>
        <p:spPr>
          <a:xfrm rot="5400000">
            <a:off x="5965368" y="1384666"/>
            <a:ext cx="4833264" cy="4502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19749"/>
            <a:ext cx="1750423" cy="2338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78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61108"/>
            <a:ext cx="4950823" cy="7271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76549" y="5416731"/>
            <a:ext cx="3862332" cy="679269"/>
          </a:xfrm>
        </p:spPr>
        <p:txBody>
          <a:bodyPr/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415430" y="5797731"/>
            <a:ext cx="4153989" cy="596537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по цвету»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1" y="1567543"/>
            <a:ext cx="5310052" cy="406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76503"/>
            <a:ext cx="2412274" cy="219891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567543"/>
            <a:ext cx="5399314" cy="3703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26675" y="5364480"/>
            <a:ext cx="4737463" cy="140207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«Удержи и донеси»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5" y="644435"/>
            <a:ext cx="6200503" cy="472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76503"/>
            <a:ext cx="2412274" cy="2198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77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90011" y="1489166"/>
            <a:ext cx="6905898" cy="44152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rgbClr val="FF0000"/>
                </a:solidFill>
              </a:rPr>
              <a:t>Мы выходим на зарядку. 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Эй</a:t>
            </a:r>
            <a:r>
              <a:rPr lang="ru-RU" sz="4900" dirty="0">
                <a:solidFill>
                  <a:srgbClr val="FF0000"/>
                </a:solidFill>
              </a:rPr>
              <a:t>, проснись</a:t>
            </a:r>
            <a:r>
              <a:rPr lang="ru-RU" sz="4900" dirty="0" smtClean="0">
                <a:solidFill>
                  <a:srgbClr val="FF0000"/>
                </a:solidFill>
              </a:rPr>
              <a:t>!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</a:t>
            </a:r>
            <a:r>
              <a:rPr lang="ru-RU" sz="4900" dirty="0">
                <a:solidFill>
                  <a:srgbClr val="FF0000"/>
                </a:solidFill>
              </a:rPr>
              <a:t>Все по росту, по </a:t>
            </a:r>
            <a:r>
              <a:rPr lang="ru-RU" sz="4900" dirty="0" smtClean="0">
                <a:solidFill>
                  <a:srgbClr val="FF0000"/>
                </a:solidFill>
              </a:rPr>
              <a:t>порядку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</a:t>
            </a:r>
            <a:r>
              <a:rPr lang="ru-RU" sz="4900" dirty="0">
                <a:solidFill>
                  <a:srgbClr val="FF0000"/>
                </a:solidFill>
              </a:rPr>
              <a:t>Становись!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r="1106" b="6123"/>
          <a:stretch/>
        </p:blipFill>
        <p:spPr>
          <a:xfrm rot="5400000">
            <a:off x="285951" y="1136267"/>
            <a:ext cx="5500693" cy="3907427"/>
          </a:xfrm>
          <a:ln w="38100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54331" y="6127709"/>
            <a:ext cx="444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Корригирующий коврик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дорожка»</a:t>
            </a:r>
          </a:p>
        </p:txBody>
      </p:sp>
      <p:pic>
        <p:nvPicPr>
          <p:cNvPr id="11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249783"/>
            <a:ext cx="2638697" cy="2625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55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68137" y="5791199"/>
            <a:ext cx="3936273" cy="68797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Репортер»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1028" y="5791199"/>
            <a:ext cx="4528458" cy="92311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истории или чудо игрушки»"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5" y="296091"/>
            <a:ext cx="5773783" cy="524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557350"/>
            <a:ext cx="5617027" cy="498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8651"/>
            <a:ext cx="1628502" cy="133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6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r="3073"/>
          <a:stretch/>
        </p:blipFill>
        <p:spPr>
          <a:xfrm>
            <a:off x="6891472" y="242488"/>
            <a:ext cx="4551589" cy="3476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4"/>
          <a:stretch/>
        </p:blipFill>
        <p:spPr>
          <a:xfrm>
            <a:off x="7887107" y="3796936"/>
            <a:ext cx="2780893" cy="297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b="17905"/>
          <a:stretch/>
        </p:blipFill>
        <p:spPr>
          <a:xfrm rot="10800000">
            <a:off x="261256" y="205203"/>
            <a:ext cx="6322424" cy="4584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01189" y="5181601"/>
            <a:ext cx="6307998" cy="13585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u="sng" dirty="0">
                <a:solidFill>
                  <a:srgbClr val="FF0000"/>
                </a:solidFill>
              </a:rPr>
              <a:t>ИГРАЯ - ОБУЧАЕМ, ОБУЧАЯ – РАЗВИВАЕМ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69" y="5181601"/>
            <a:ext cx="1944868" cy="169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25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89761" y="1"/>
            <a:ext cx="8508274" cy="60960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453051" y="5878287"/>
            <a:ext cx="5538651" cy="9797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 ориентирам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385001"/>
            <a:ext cx="5486400" cy="4157663"/>
          </a:xfrm>
          <a:ln w="38100">
            <a:solidFill>
              <a:schemeClr val="tx1"/>
            </a:solidFill>
          </a:ln>
        </p:spPr>
      </p:pic>
      <p:sp>
        <p:nvSpPr>
          <p:cNvPr id="6" name="Подзаголовок 14"/>
          <p:cNvSpPr txBox="1">
            <a:spLocks/>
          </p:cNvSpPr>
          <p:nvPr/>
        </p:nvSpPr>
        <p:spPr>
          <a:xfrm>
            <a:off x="1227910" y="6322422"/>
            <a:ext cx="3692434" cy="535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лесенка»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8" b="6286"/>
          <a:stretch/>
        </p:blipFill>
        <p:spPr>
          <a:xfrm rot="5400000">
            <a:off x="6578870" y="1170850"/>
            <a:ext cx="4712243" cy="42846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8651"/>
            <a:ext cx="1628502" cy="133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41208" y="5503816"/>
            <a:ext cx="3347616" cy="120178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dirty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цифра»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/>
          <a:stretch/>
        </p:blipFill>
        <p:spPr>
          <a:xfrm>
            <a:off x="174171" y="775063"/>
            <a:ext cx="5077098" cy="4659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132319" y="5792801"/>
            <a:ext cx="4153989" cy="1065199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9908" y="365755"/>
            <a:ext cx="5765073" cy="527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538651"/>
            <a:ext cx="2516777" cy="133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82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/>
        </p:blipFill>
        <p:spPr>
          <a:xfrm>
            <a:off x="209006" y="513804"/>
            <a:ext cx="5259977" cy="4075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5904101" y="1258388"/>
            <a:ext cx="5874242" cy="4489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2827" y="6050538"/>
            <a:ext cx="6039173" cy="97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«Космические корабли»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54628" y="5050972"/>
            <a:ext cx="3352801" cy="69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«Светофор»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772297"/>
            <a:ext cx="3500847" cy="210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3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0"/>
            <a:ext cx="8974184" cy="2107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939246" y="6048104"/>
            <a:ext cx="5434196" cy="6574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«Осеннее дерево»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8" y="1691641"/>
            <a:ext cx="4937760" cy="435646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Текст 7"/>
          <p:cNvSpPr txBox="1">
            <a:spLocks/>
          </p:cNvSpPr>
          <p:nvPr/>
        </p:nvSpPr>
        <p:spPr>
          <a:xfrm>
            <a:off x="535579" y="5686698"/>
            <a:ext cx="5564775" cy="75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«Оживим предмет»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6413" r="12878"/>
          <a:stretch/>
        </p:blipFill>
        <p:spPr>
          <a:xfrm>
            <a:off x="6566261" y="1718855"/>
            <a:ext cx="4415246" cy="43292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8651"/>
            <a:ext cx="1628502" cy="133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5291" y="226423"/>
            <a:ext cx="8804365" cy="1245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 развитие</a:t>
            </a:r>
            <a:b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«LEGO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646" y="1962630"/>
            <a:ext cx="4820194" cy="3607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13602"/>
          <a:stretch/>
        </p:blipFill>
        <p:spPr>
          <a:xfrm>
            <a:off x="4193371" y="2717075"/>
            <a:ext cx="3788035" cy="334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87" y="1356271"/>
            <a:ext cx="3631282" cy="530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7943"/>
            <a:ext cx="2490651" cy="209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59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69043" cy="132080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 развитие</a:t>
            </a:r>
            <a:b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64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93183" y="2162629"/>
            <a:ext cx="6110840" cy="9318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дома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3"/>
          <p:cNvPicPr>
            <a:picLocks noGrp="1"/>
          </p:cNvPicPr>
          <p:nvPr>
            <p:ph sz="quarter" idx="4"/>
          </p:nvPr>
        </p:nvPicPr>
        <p:blipFill rotWithShape="1">
          <a:blip r:embed="rId2" cstate="print"/>
          <a:stretch/>
        </p:blipFill>
        <p:spPr>
          <a:xfrm>
            <a:off x="5790551" y="2798356"/>
            <a:ext cx="5164832" cy="360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3"/>
          <p:cNvPicPr/>
          <p:nvPr/>
        </p:nvPicPr>
        <p:blipFill rotWithShape="1">
          <a:blip r:embed="rId3" cstate="print"/>
          <a:srcRect l="10257" t="7641" r="17735" b="9884"/>
          <a:stretch/>
        </p:blipFill>
        <p:spPr>
          <a:xfrm>
            <a:off x="675745" y="2394857"/>
            <a:ext cx="4745522" cy="395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www.agilitycode.com/wp-content/uploads/2015/11/1653225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937761"/>
            <a:ext cx="2882537" cy="193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6572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1223</TotalTime>
  <Words>117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Речевое развитие</vt:lpstr>
      <vt:lpstr>Презентация PowerPoint</vt:lpstr>
      <vt:lpstr>««ИГРАЯ - ОБУЧАЕМ, ОБУЧАЯ – РАЗВИВАЕМ»»</vt:lpstr>
      <vt:lpstr>Познавательное развитие</vt:lpstr>
      <vt:lpstr>Презентация PowerPoint</vt:lpstr>
      <vt:lpstr>Презентация PowerPoint</vt:lpstr>
      <vt:lpstr>Художественно-эстетическое развитие Аппликация </vt:lpstr>
      <vt:lpstr>Художественно-эстетическое развитие Рисование «LEGO -печать»</vt:lpstr>
      <vt:lpstr>Художественно-эстетическое развитие Лепка</vt:lpstr>
      <vt:lpstr>Физическое развитие</vt:lpstr>
      <vt:lpstr>«Удержи и донеси»</vt:lpstr>
      <vt:lpstr>Мы выходим на зарядку.  Эй, проснись!  Все по росту, по порядку  Становись!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№12 «Берёзка» г. Стародуба</dc:title>
  <dc:creator>DELL</dc:creator>
  <cp:lastModifiedBy>Алексей</cp:lastModifiedBy>
  <cp:revision>112</cp:revision>
  <dcterms:created xsi:type="dcterms:W3CDTF">2020-12-18T14:38:19Z</dcterms:created>
  <dcterms:modified xsi:type="dcterms:W3CDTF">2022-02-17T10:43:54Z</dcterms:modified>
</cp:coreProperties>
</file>