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971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Муниципальное бюджетное дошкольное учреждение детский сад комбинированного вида № 16 «Радуга»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/>
              <a:t> «</a:t>
            </a:r>
            <a:r>
              <a:rPr lang="ru-RU" sz="4000" b="1" dirty="0" err="1" smtClean="0"/>
              <a:t>Буккроссинг</a:t>
            </a:r>
            <a:r>
              <a:rPr lang="ru-RU" sz="4000" b="1" dirty="0" smtClean="0"/>
              <a:t>» </a:t>
            </a:r>
            <a:br>
              <a:rPr lang="ru-RU" sz="4000" b="1" dirty="0" smtClean="0"/>
            </a:br>
            <a:r>
              <a:rPr lang="ru-RU" sz="4000" b="1" dirty="0" smtClean="0"/>
              <a:t>«Домашнее чтение»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199" y="4495800"/>
            <a:ext cx="4495801" cy="1447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Подготовила: воспитатель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Лоскутова Юлия Юрьевна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Downloads\happy-school-children-with-piles-of-books_29190-5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28624"/>
            <a:ext cx="3646257" cy="3148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Направление:«Популяризация чтения»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 smtClean="0"/>
              <a:t>«</a:t>
            </a:r>
            <a:r>
              <a:rPr lang="ru-RU" sz="3100" dirty="0" err="1" smtClean="0"/>
              <a:t>Буккроссинг</a:t>
            </a:r>
            <a:r>
              <a:rPr lang="ru-RU" sz="3100" dirty="0" smtClean="0"/>
              <a:t>»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7793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smtClean="0"/>
              <a:t>   </a:t>
            </a:r>
            <a:r>
              <a:rPr lang="ru-RU" sz="2000" dirty="0" err="1" smtClean="0"/>
              <a:t>Буккроссинг</a:t>
            </a:r>
            <a:r>
              <a:rPr lang="ru-RU" sz="2000" dirty="0" smtClean="0"/>
              <a:t>– </a:t>
            </a:r>
            <a:r>
              <a:rPr lang="ru-RU" sz="2000" dirty="0" smtClean="0"/>
              <a:t>это «</a:t>
            </a:r>
            <a:r>
              <a:rPr lang="ru-RU" sz="2000" dirty="0" err="1" smtClean="0"/>
              <a:t>книговорот</a:t>
            </a:r>
            <a:r>
              <a:rPr lang="ru-RU" sz="2000" dirty="0" smtClean="0"/>
              <a:t>» («движение книг» от человека к человеку).</a:t>
            </a:r>
            <a:br>
              <a:rPr lang="ru-RU" sz="2000" dirty="0" smtClean="0"/>
            </a:br>
            <a:r>
              <a:rPr lang="ru-RU" sz="2000" dirty="0" smtClean="0"/>
              <a:t>Наша книжная библиотека, которая находится в </a:t>
            </a:r>
            <a:r>
              <a:rPr lang="ru-RU" sz="2000" dirty="0" smtClean="0"/>
              <a:t>нашей  группе, </a:t>
            </a:r>
            <a:r>
              <a:rPr lang="ru-RU" sz="2000" dirty="0" smtClean="0"/>
              <a:t>доступна для всех участников образовательного процесса.</a:t>
            </a:r>
            <a:br>
              <a:rPr lang="ru-RU" sz="2000" dirty="0" smtClean="0"/>
            </a:br>
            <a:r>
              <a:rPr lang="ru-RU" sz="2000" dirty="0" smtClean="0"/>
              <a:t>Ребенок </a:t>
            </a:r>
            <a:r>
              <a:rPr lang="ru-RU" sz="2000" dirty="0" smtClean="0"/>
              <a:t>или педагог – любой желающий может взять понравившуюся книгу, а взамен оставить какую-либо свою, главное, чтобы количество книг в библиотеке не уменьшалось.</a:t>
            </a:r>
            <a:br>
              <a:rPr lang="ru-RU" sz="2000" dirty="0" smtClean="0"/>
            </a:br>
            <a:r>
              <a:rPr lang="ru-RU" sz="2000" dirty="0" smtClean="0"/>
              <a:t>Цель проведения </a:t>
            </a:r>
            <a:r>
              <a:rPr lang="ru-RU" sz="2000" dirty="0" err="1" smtClean="0"/>
              <a:t>буккроссинга</a:t>
            </a:r>
            <a:r>
              <a:rPr lang="ru-RU" sz="2000" dirty="0" smtClean="0"/>
              <a:t> в детском саду — повышение интереса к чтению и литературе.</a:t>
            </a:r>
            <a:endParaRPr lang="ru-RU" sz="2000" dirty="0"/>
          </a:p>
        </p:txBody>
      </p:sp>
      <p:pic>
        <p:nvPicPr>
          <p:cNvPr id="2050" name="Picture 2" descr="G:\Новая папка\IMG_20210205_11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524000"/>
            <a:ext cx="2743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429000" cy="502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cs typeface="Aharoni" pitchFamily="2" charset="-79"/>
              </a:rPr>
              <a:t>Реализация </a:t>
            </a:r>
            <a:r>
              <a:rPr lang="ru-RU" sz="1800" dirty="0" smtClean="0">
                <a:cs typeface="Aharoni" pitchFamily="2" charset="-79"/>
              </a:rPr>
              <a:t>данной технологии началась с оформления «Литературного уголка», в котором систематически организуются различные выставки, вернисажи и </a:t>
            </a:r>
            <a:r>
              <a:rPr lang="ru-RU" sz="1800" dirty="0" err="1" smtClean="0">
                <a:cs typeface="Aharoni" pitchFamily="2" charset="-79"/>
              </a:rPr>
              <a:t>биеналле</a:t>
            </a:r>
            <a:r>
              <a:rPr lang="ru-RU" sz="1800" dirty="0" smtClean="0">
                <a:cs typeface="Aharoni" pitchFamily="2" charset="-79"/>
              </a:rPr>
              <a:t>. Это портреты детских писателей и поэтов, выставки, приуроченные к Дню рождения какого-либо литератора, тематические иллюстрации, плакаты к событийным датам, книги-новинки</a:t>
            </a:r>
            <a:endParaRPr lang="ru-RU" sz="1800" dirty="0">
              <a:cs typeface="Aharoni" pitchFamily="2" charset="-79"/>
            </a:endParaRPr>
          </a:p>
        </p:txBody>
      </p:sp>
      <p:pic>
        <p:nvPicPr>
          <p:cNvPr id="3074" name="Picture 2" descr="G:\Новая папка\IMG_20210205_16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24003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5" name="Picture 3" descr="G:\Новая папка\IMG_20210206_15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2806441" cy="3505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Досуговое</a:t>
            </a:r>
            <a:r>
              <a:rPr lang="ru-RU" dirty="0" smtClean="0"/>
              <a:t> чтение»или «Домашнее чтение»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55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dirty="0" smtClean="0"/>
              <a:t>   Когда </a:t>
            </a:r>
            <a:r>
              <a:rPr lang="ru-RU" sz="2200" dirty="0" smtClean="0"/>
              <a:t>наступают долгожданные выходные, возникает вопрос: чем заняться в свободное время, когда все члены семьи не обременены домашними делами? С целью решения данного вопроса мы и придумали для детей и родителей технологию домашнего чтения.</a:t>
            </a:r>
            <a:br>
              <a:rPr lang="ru-RU" sz="2200" dirty="0" smtClean="0"/>
            </a:br>
            <a:r>
              <a:rPr lang="ru-RU" sz="2200" dirty="0" smtClean="0"/>
              <a:t>Воспитатели организовали в группе читательский уголок, где разместили стенд, на котором представлены списки детей, а также названия книг, которые родители могут прочитать с ребятами дома. Подборка тематической литературы осуществляется воспитателями в рамках образовательной программы с учетом возрастных особенностей детей данной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G:\Новая папка\IMG-5e563a317e23a84633275ff5e397746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28700"/>
            <a:ext cx="3302000" cy="247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G:\Новая папка\IMG-a87ef0599717fa8f3f94db4ac299730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4191000"/>
            <a:ext cx="3149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953000" cy="4876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Таким образом, родители вместе с детьми выбирали любую книгу из списка, чтобы прочитать её самостоятельно дома, а затем, возвращаясь в детский сад, ставили отметку о прочтении на данном стенде.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 данной технологии – это возрождение традиций семейного чтения. Далее, чтобы воспитатели удостоверились, была ли прочитана выбранная книга, родителям было предложено сделать </a:t>
            </a:r>
            <a:r>
              <a:rPr lang="ru-RU" sz="1400" dirty="0" err="1" smtClean="0">
                <a:solidFill>
                  <a:schemeClr val="tx1"/>
                </a:solidFill>
              </a:rPr>
              <a:t>фотоотчеты</a:t>
            </a:r>
            <a:r>
              <a:rPr lang="ru-RU" sz="1400" dirty="0" smtClean="0">
                <a:solidFill>
                  <a:schemeClr val="tx1"/>
                </a:solidFill>
              </a:rPr>
              <a:t> на тему «Читаем дома»; создать творческие работы «Любимая книга, прочитанная дома», «Мой любимый герой книги»; подготовить материалы для организации выставки «Наша домашняя библиотека» или выставки-конкурса «Книжки-самоделки, книжки-малышки, книжки-раскладушки, тканевые книжки, книги с окошками, пищалками, шнурками», изготовить </a:t>
            </a:r>
            <a:r>
              <a:rPr lang="ru-RU" sz="1400" dirty="0" err="1" smtClean="0">
                <a:solidFill>
                  <a:schemeClr val="tx1"/>
                </a:solidFill>
              </a:rPr>
              <a:t>лэпбуки</a:t>
            </a:r>
            <a:r>
              <a:rPr lang="ru-RU" sz="1400" dirty="0" smtClean="0">
                <a:solidFill>
                  <a:schemeClr val="tx1"/>
                </a:solidFill>
              </a:rPr>
              <a:t>. Также </a:t>
            </a:r>
            <a:r>
              <a:rPr lang="ru-RU" sz="1400" dirty="0" smtClean="0">
                <a:solidFill>
                  <a:schemeClr val="tx1"/>
                </a:solidFill>
              </a:rPr>
              <a:t>воспитатель группы создал для </a:t>
            </a:r>
            <a:r>
              <a:rPr lang="ru-RU" sz="1400" dirty="0" smtClean="0">
                <a:solidFill>
                  <a:schemeClr val="tx1"/>
                </a:solidFill>
              </a:rPr>
              <a:t>детей мини — библиотеки в группах, </a:t>
            </a:r>
            <a:r>
              <a:rPr lang="ru-RU" sz="1400" dirty="0" smtClean="0">
                <a:solidFill>
                  <a:schemeClr val="tx1"/>
                </a:solidFill>
              </a:rPr>
              <a:t>организовал </a:t>
            </a:r>
            <a:r>
              <a:rPr lang="ru-RU" sz="1400" dirty="0" smtClean="0">
                <a:solidFill>
                  <a:schemeClr val="tx1"/>
                </a:solidFill>
              </a:rPr>
              <a:t>театральные постановки по прочитанным книгам, </a:t>
            </a:r>
            <a:r>
              <a:rPr lang="ru-RU" sz="1400" dirty="0" smtClean="0">
                <a:solidFill>
                  <a:schemeClr val="tx1"/>
                </a:solidFill>
              </a:rPr>
              <a:t>провел  конкурс </a:t>
            </a:r>
            <a:r>
              <a:rPr lang="ru-RU" sz="1400" dirty="0" smtClean="0">
                <a:solidFill>
                  <a:schemeClr val="tx1"/>
                </a:solidFill>
              </a:rPr>
              <a:t>чтецов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5122" name="Picture 2" descr="G:\Новая папка\IMG_20210205_17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587" y="228600"/>
            <a:ext cx="2760663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123" name="Picture 3" descr="G:\Новая папка\IMG_20210205_17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175000"/>
            <a:ext cx="2514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54102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6" name="Picture 2" descr="G:\Новая папка\IMG-350b9a3c4dcce90f2c69801df28b0de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3048000" cy="40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173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Муниципальное бюджетное дошкольное учреждение детский сад комбинированного вида № 16 «Радуга»    «Буккроссинг»  «Домашнее чтение»</vt:lpstr>
      <vt:lpstr> Направление:«Популяризация чтения»  «Буккроссинг»</vt:lpstr>
      <vt:lpstr>Реализация данной технологии началась с оформления «Литературного уголка», в котором систематически организуются различные выставки, вернисажи и биеналле. Это портреты детских писателей и поэтов, выставки, приуроченные к Дню рождения какого-либо литератора, тематические иллюстрации, плакаты к событийным датам, книги-новинки</vt:lpstr>
      <vt:lpstr>«Досуговое чтение»или «Домашнее чтение»</vt:lpstr>
      <vt:lpstr>Таким образом, родители вместе с детьми выбирали любую книгу из списка, чтобы прочитать её самостоятельно дома, а затем, возвращаясь в детский сад, ставили отметку о прочтении на данном стенде. Цель данной технологии – это возрождение традиций семейного чтения. Далее, чтобы воспитатели удостоверились, была ли прочитана выбранная книга, родителям было предложено сделать фотоотчеты на тему «Читаем дома»; создать творческие работы «Любимая книга, прочитанная дома», «Мой любимый герой книги»; подготовить материалы для организации выставки «Наша домашняя библиотека» или выставки-конкурса «Книжки-самоделки, книжки-малышки, книжки-раскладушки, тканевые книжки, книги с окошками, пищалками, шнурками», изготовить лэпбуки. Также воспитатель группы создал для детей мини — библиотеки в группах, организовал театральные постановки по прочитанным книгам, провел  конкурс чтецов.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детский сад комбинированного вида № 16 «Радуга»    «Буккроссинг»  «Домашнее чтение»</dc:title>
  <dc:creator>пк</dc:creator>
  <cp:lastModifiedBy>пк</cp:lastModifiedBy>
  <cp:revision>6</cp:revision>
  <dcterms:created xsi:type="dcterms:W3CDTF">2021-02-13T12:56:10Z</dcterms:created>
  <dcterms:modified xsi:type="dcterms:W3CDTF">2021-02-13T13:51:16Z</dcterms:modified>
</cp:coreProperties>
</file>