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5" r:id="rId7"/>
    <p:sldId id="268" r:id="rId8"/>
  </p:sldIdLst>
  <p:sldSz cx="9144000" cy="6858000" type="screen4x3"/>
  <p:notesSz cx="6888163" cy="10020300"/>
  <p:custShowLst>
    <p:custShow name="Произвольный показ 2" id="0">
      <p:sldLst>
        <p:sld r:id="rId3"/>
        <p:sld r:id="rId4"/>
        <p:sld r:id="rId5"/>
        <p:sld r:id="rId6"/>
        <p:sld r:id="rId7"/>
        <p:sld r:id="rId8"/>
      </p:sldLst>
    </p:custShow>
  </p:custShow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5128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2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2CBA5-CD7E-4B3F-B1FA-20CE4EDF9252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4F9B33-1D24-4B5F-9E9F-74F5655C103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Что такое дружба?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F67704D4-9917-4CBF-9295-93875230B46C}" type="parTrans" cxnId="{F6AB75F4-5682-4360-9D6E-28FE04F78706}">
      <dgm:prSet/>
      <dgm:spPr/>
      <dgm:t>
        <a:bodyPr/>
        <a:lstStyle/>
        <a:p>
          <a:endParaRPr lang="ru-RU"/>
        </a:p>
      </dgm:t>
    </dgm:pt>
    <dgm:pt modelId="{AF925CC8-CC70-441E-932F-3D38E2D46A4C}" type="sibTrans" cxnId="{F6AB75F4-5682-4360-9D6E-28FE04F78706}">
      <dgm:prSet/>
      <dgm:spPr/>
      <dgm:t>
        <a:bodyPr/>
        <a:lstStyle/>
        <a:p>
          <a:endParaRPr lang="ru-RU"/>
        </a:p>
      </dgm:t>
    </dgm:pt>
    <dgm:pt modelId="{D9EA6450-AE87-45BD-9571-F5DC36ED031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Настоящий друг: какой он?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4A46EBC9-8329-4053-A863-282007866D63}" type="parTrans" cxnId="{9B284F1B-ABD1-4332-AF8F-F8D077CA8A17}">
      <dgm:prSet/>
      <dgm:spPr/>
      <dgm:t>
        <a:bodyPr/>
        <a:lstStyle/>
        <a:p>
          <a:endParaRPr lang="ru-RU"/>
        </a:p>
      </dgm:t>
    </dgm:pt>
    <dgm:pt modelId="{BFBA403C-A6DC-48F3-BD0B-4A71764D4A5A}" type="sibTrans" cxnId="{9B284F1B-ABD1-4332-AF8F-F8D077CA8A17}">
      <dgm:prSet/>
      <dgm:spPr/>
      <dgm:t>
        <a:bodyPr/>
        <a:lstStyle/>
        <a:p>
          <a:endParaRPr lang="ru-RU"/>
        </a:p>
      </dgm:t>
    </dgm:pt>
    <dgm:pt modelId="{B05ED719-576F-4DCE-8D01-765588FE5DB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Существует ли формула дружбы?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773F9A6C-E6CA-4D3A-B2D6-7C47BAC8D217}" type="parTrans" cxnId="{D41B0943-7CB1-43A5-9DA5-B5E92FC26DEF}">
      <dgm:prSet/>
      <dgm:spPr/>
      <dgm:t>
        <a:bodyPr/>
        <a:lstStyle/>
        <a:p>
          <a:endParaRPr lang="ru-RU"/>
        </a:p>
      </dgm:t>
    </dgm:pt>
    <dgm:pt modelId="{AF3139F7-1FD3-4575-9810-4642DAE2BEED}" type="sibTrans" cxnId="{D41B0943-7CB1-43A5-9DA5-B5E92FC26DEF}">
      <dgm:prSet/>
      <dgm:spPr/>
      <dgm:t>
        <a:bodyPr/>
        <a:lstStyle/>
        <a:p>
          <a:endParaRPr lang="ru-RU"/>
        </a:p>
      </dgm:t>
    </dgm:pt>
    <dgm:pt modelId="{195A78D7-7C84-439A-9353-DBA9F997738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Каковы законы дружбы?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629DBA63-7FBA-4C60-97D1-7DC594EC45A0}" type="parTrans" cxnId="{79CB7A2F-5EFE-460D-A1F5-E5891C2E0662}">
      <dgm:prSet/>
      <dgm:spPr/>
      <dgm:t>
        <a:bodyPr/>
        <a:lstStyle/>
        <a:p>
          <a:endParaRPr lang="ru-RU"/>
        </a:p>
      </dgm:t>
    </dgm:pt>
    <dgm:pt modelId="{D1EDD9DB-BD95-499C-8451-2E965190C5F8}" type="sibTrans" cxnId="{79CB7A2F-5EFE-460D-A1F5-E5891C2E0662}">
      <dgm:prSet/>
      <dgm:spPr/>
      <dgm:t>
        <a:bodyPr/>
        <a:lstStyle/>
        <a:p>
          <a:endParaRPr lang="ru-RU"/>
        </a:p>
      </dgm:t>
    </dgm:pt>
    <dgm:pt modelId="{C9078BDA-8E97-4DD6-A0EF-C9D9026D2912}" type="pres">
      <dgm:prSet presAssocID="{20F2CBA5-CD7E-4B3F-B1FA-20CE4EDF925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ECE7D1-1B75-4D8F-AA54-1F6906A69571}" type="pres">
      <dgm:prSet presAssocID="{20F2CBA5-CD7E-4B3F-B1FA-20CE4EDF9252}" presName="axisShape" presStyleLbl="bgShp" presStyleIdx="0" presStyleCnt="1"/>
      <dgm:spPr/>
    </dgm:pt>
    <dgm:pt modelId="{4BE43E6B-D2F4-467D-BDDB-B3BD10061315}" type="pres">
      <dgm:prSet presAssocID="{20F2CBA5-CD7E-4B3F-B1FA-20CE4EDF9252}" presName="rect1" presStyleLbl="node1" presStyleIdx="0" presStyleCnt="4" custScaleX="128468" custLinFactNeighborX="-20161" custLinFactNeighborY="-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531A4-8DD3-4D99-9D18-692E90BA7AF8}" type="pres">
      <dgm:prSet presAssocID="{20F2CBA5-CD7E-4B3F-B1FA-20CE4EDF9252}" presName="rect2" presStyleLbl="node1" presStyleIdx="1" presStyleCnt="4" custScaleX="128468" custLinFactNeighborX="19597" custLinFactNeighborY="-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A8681-B4ED-4CFA-8F54-0BB0EAA37934}" type="pres">
      <dgm:prSet presAssocID="{20F2CBA5-CD7E-4B3F-B1FA-20CE4EDF9252}" presName="rect3" presStyleLbl="node1" presStyleIdx="2" presStyleCnt="4" custScaleX="128468" custLinFactNeighborX="-19597" custLinFactNeighborY="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2984A-6B33-41EC-9714-DF0543831080}" type="pres">
      <dgm:prSet presAssocID="{20F2CBA5-CD7E-4B3F-B1FA-20CE4EDF9252}" presName="rect4" presStyleLbl="node1" presStyleIdx="3" presStyleCnt="4" custScaleX="128468" custLinFactNeighborX="23629" custLinFactNeighborY="4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B7A2F-5EFE-460D-A1F5-E5891C2E0662}" srcId="{20F2CBA5-CD7E-4B3F-B1FA-20CE4EDF9252}" destId="{195A78D7-7C84-439A-9353-DBA9F997738D}" srcOrd="3" destOrd="0" parTransId="{629DBA63-7FBA-4C60-97D1-7DC594EC45A0}" sibTransId="{D1EDD9DB-BD95-499C-8451-2E965190C5F8}"/>
    <dgm:cxn modelId="{52BF70F1-44FC-4A8A-B46E-B6454B02C98B}" type="presOf" srcId="{8A4F9B33-1D24-4B5F-9E9F-74F5655C103D}" destId="{4BE43E6B-D2F4-467D-BDDB-B3BD10061315}" srcOrd="0" destOrd="0" presId="urn:microsoft.com/office/officeart/2005/8/layout/matrix2"/>
    <dgm:cxn modelId="{D41B0943-7CB1-43A5-9DA5-B5E92FC26DEF}" srcId="{20F2CBA5-CD7E-4B3F-B1FA-20CE4EDF9252}" destId="{B05ED719-576F-4DCE-8D01-765588FE5DBD}" srcOrd="2" destOrd="0" parTransId="{773F9A6C-E6CA-4D3A-B2D6-7C47BAC8D217}" sibTransId="{AF3139F7-1FD3-4575-9810-4642DAE2BEED}"/>
    <dgm:cxn modelId="{F6AB75F4-5682-4360-9D6E-28FE04F78706}" srcId="{20F2CBA5-CD7E-4B3F-B1FA-20CE4EDF9252}" destId="{8A4F9B33-1D24-4B5F-9E9F-74F5655C103D}" srcOrd="0" destOrd="0" parTransId="{F67704D4-9917-4CBF-9295-93875230B46C}" sibTransId="{AF925CC8-CC70-441E-932F-3D38E2D46A4C}"/>
    <dgm:cxn modelId="{D9F449E6-486C-4379-A8BB-CD3FC1B45C7B}" type="presOf" srcId="{B05ED719-576F-4DCE-8D01-765588FE5DBD}" destId="{F06A8681-B4ED-4CFA-8F54-0BB0EAA37934}" srcOrd="0" destOrd="0" presId="urn:microsoft.com/office/officeart/2005/8/layout/matrix2"/>
    <dgm:cxn modelId="{BF4C2E95-C6B9-4E9B-95DE-9BFE3B3182D8}" type="presOf" srcId="{20F2CBA5-CD7E-4B3F-B1FA-20CE4EDF9252}" destId="{C9078BDA-8E97-4DD6-A0EF-C9D9026D2912}" srcOrd="0" destOrd="0" presId="urn:microsoft.com/office/officeart/2005/8/layout/matrix2"/>
    <dgm:cxn modelId="{DF56323E-DD5E-469A-9557-F2F15704AC48}" type="presOf" srcId="{195A78D7-7C84-439A-9353-DBA9F997738D}" destId="{4AB2984A-6B33-41EC-9714-DF0543831080}" srcOrd="0" destOrd="0" presId="urn:microsoft.com/office/officeart/2005/8/layout/matrix2"/>
    <dgm:cxn modelId="{BCA472ED-0EFB-43DB-8CF8-0650388DC04B}" type="presOf" srcId="{D9EA6450-AE87-45BD-9571-F5DC36ED031B}" destId="{D70531A4-8DD3-4D99-9D18-692E90BA7AF8}" srcOrd="0" destOrd="0" presId="urn:microsoft.com/office/officeart/2005/8/layout/matrix2"/>
    <dgm:cxn modelId="{9B284F1B-ABD1-4332-AF8F-F8D077CA8A17}" srcId="{20F2CBA5-CD7E-4B3F-B1FA-20CE4EDF9252}" destId="{D9EA6450-AE87-45BD-9571-F5DC36ED031B}" srcOrd="1" destOrd="0" parTransId="{4A46EBC9-8329-4053-A863-282007866D63}" sibTransId="{BFBA403C-A6DC-48F3-BD0B-4A71764D4A5A}"/>
    <dgm:cxn modelId="{33952D1E-A4DE-48BE-ADBC-C9B1226E6F32}" type="presParOf" srcId="{C9078BDA-8E97-4DD6-A0EF-C9D9026D2912}" destId="{95ECE7D1-1B75-4D8F-AA54-1F6906A69571}" srcOrd="0" destOrd="0" presId="urn:microsoft.com/office/officeart/2005/8/layout/matrix2"/>
    <dgm:cxn modelId="{70D385A6-D416-4086-A322-7659980652CF}" type="presParOf" srcId="{C9078BDA-8E97-4DD6-A0EF-C9D9026D2912}" destId="{4BE43E6B-D2F4-467D-BDDB-B3BD10061315}" srcOrd="1" destOrd="0" presId="urn:microsoft.com/office/officeart/2005/8/layout/matrix2"/>
    <dgm:cxn modelId="{6E7481B4-983D-4936-9726-7E318673E5AF}" type="presParOf" srcId="{C9078BDA-8E97-4DD6-A0EF-C9D9026D2912}" destId="{D70531A4-8DD3-4D99-9D18-692E90BA7AF8}" srcOrd="2" destOrd="0" presId="urn:microsoft.com/office/officeart/2005/8/layout/matrix2"/>
    <dgm:cxn modelId="{F6364709-9564-49A3-B22C-45D36559689B}" type="presParOf" srcId="{C9078BDA-8E97-4DD6-A0EF-C9D9026D2912}" destId="{F06A8681-B4ED-4CFA-8F54-0BB0EAA37934}" srcOrd="3" destOrd="0" presId="urn:microsoft.com/office/officeart/2005/8/layout/matrix2"/>
    <dgm:cxn modelId="{EF777451-A55D-4C93-B002-C8EB16938A53}" type="presParOf" srcId="{C9078BDA-8E97-4DD6-A0EF-C9D9026D2912}" destId="{4AB2984A-6B33-41EC-9714-DF054383108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7E025-3F9F-4822-B275-DF0B07CB2783}" type="doc">
      <dgm:prSet loTypeId="urn:microsoft.com/office/officeart/2005/8/layout/radial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97816F-73AB-4434-BE8E-CB9DAA312A60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верный</a:t>
          </a:r>
          <a:endParaRPr lang="ru-RU" sz="36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A536FBAF-530F-47A5-AAD6-D5623289F34C}" type="parTrans" cxnId="{12898D3D-71C6-4EFB-A3A0-48A686B9D26C}">
      <dgm:prSet/>
      <dgm:spPr/>
      <dgm:t>
        <a:bodyPr/>
        <a:lstStyle/>
        <a:p>
          <a:endParaRPr lang="ru-RU"/>
        </a:p>
      </dgm:t>
    </dgm:pt>
    <dgm:pt modelId="{EDE5E878-1176-44BE-AAA1-1C7ED53D488D}" type="sibTrans" cxnId="{12898D3D-71C6-4EFB-A3A0-48A686B9D26C}">
      <dgm:prSet/>
      <dgm:spPr/>
      <dgm:t>
        <a:bodyPr/>
        <a:lstStyle/>
        <a:p>
          <a:endParaRPr lang="ru-RU"/>
        </a:p>
      </dgm:t>
    </dgm:pt>
    <dgm:pt modelId="{A6E18B6C-266E-4337-84C8-79C274EDA1F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преданный</a:t>
          </a:r>
          <a:endParaRPr lang="ru-RU" sz="36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D88BBFE8-9934-435B-AAC2-C221D23F7122}" type="parTrans" cxnId="{9BBDACF9-095F-4B33-8CF3-78E960E9547F}">
      <dgm:prSet/>
      <dgm:spPr/>
      <dgm:t>
        <a:bodyPr/>
        <a:lstStyle/>
        <a:p>
          <a:endParaRPr lang="ru-RU"/>
        </a:p>
      </dgm:t>
    </dgm:pt>
    <dgm:pt modelId="{E3FCC28B-79E3-4D27-B418-50EC5BEAA601}" type="sibTrans" cxnId="{9BBDACF9-095F-4B33-8CF3-78E960E9547F}">
      <dgm:prSet/>
      <dgm:spPr/>
      <dgm:t>
        <a:bodyPr/>
        <a:lstStyle/>
        <a:p>
          <a:endParaRPr lang="ru-RU"/>
        </a:p>
      </dgm:t>
    </dgm:pt>
    <dgm:pt modelId="{6FFD2F38-2414-43BB-AA62-35EBAD7E8A15}">
      <dgm:prSet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терпимый</a:t>
          </a:r>
          <a:endParaRPr lang="ru-RU" sz="36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B62B498F-3327-470B-BF02-44C2FA91C499}" type="parTrans" cxnId="{D2F788B6-C47B-4D2F-BB44-A3B847D2DB9D}">
      <dgm:prSet/>
      <dgm:spPr/>
      <dgm:t>
        <a:bodyPr/>
        <a:lstStyle/>
        <a:p>
          <a:endParaRPr lang="ru-RU"/>
        </a:p>
      </dgm:t>
    </dgm:pt>
    <dgm:pt modelId="{456DEF38-2964-4D2A-BD3A-2E52DB950E3A}" type="sibTrans" cxnId="{D2F788B6-C47B-4D2F-BB44-A3B847D2DB9D}">
      <dgm:prSet/>
      <dgm:spPr/>
      <dgm:t>
        <a:bodyPr/>
        <a:lstStyle/>
        <a:p>
          <a:endParaRPr lang="ru-RU"/>
        </a:p>
      </dgm:t>
    </dgm:pt>
    <dgm:pt modelId="{B4A17334-EADF-433E-8496-91FFC6ED7F33}">
      <dgm:prSet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готовый помочь</a:t>
          </a:r>
          <a:endParaRPr lang="ru-RU" sz="36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A7B8E19C-3BFD-4F9C-A0DD-1764FD27883A}" type="parTrans" cxnId="{D10DECA3-4C63-4F01-B25A-8D3164A0500E}">
      <dgm:prSet/>
      <dgm:spPr/>
      <dgm:t>
        <a:bodyPr/>
        <a:lstStyle/>
        <a:p>
          <a:endParaRPr lang="ru-RU"/>
        </a:p>
      </dgm:t>
    </dgm:pt>
    <dgm:pt modelId="{4693A561-9EEC-45A7-9A03-B27C6F32FF74}" type="sibTrans" cxnId="{D10DECA3-4C63-4F01-B25A-8D3164A0500E}">
      <dgm:prSet/>
      <dgm:spPr/>
      <dgm:t>
        <a:bodyPr/>
        <a:lstStyle/>
        <a:p>
          <a:endParaRPr lang="ru-RU"/>
        </a:p>
      </dgm:t>
    </dgm:pt>
    <dgm:pt modelId="{D807EC54-A62C-42E4-AF89-0440FD83B1B9}">
      <dgm:prSet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отзывчивый</a:t>
          </a:r>
          <a:endParaRPr lang="ru-RU" sz="3600" b="1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4F268C38-2F44-4290-9E5B-9F9F95B71277}" type="parTrans" cxnId="{5A000A95-3637-4811-BD7C-1771EDA2C231}">
      <dgm:prSet/>
      <dgm:spPr/>
      <dgm:t>
        <a:bodyPr/>
        <a:lstStyle/>
        <a:p>
          <a:endParaRPr lang="ru-RU"/>
        </a:p>
      </dgm:t>
    </dgm:pt>
    <dgm:pt modelId="{CFF034CB-8F29-42B8-8E9D-ED6991C52DAD}" type="sibTrans" cxnId="{5A000A95-3637-4811-BD7C-1771EDA2C231}">
      <dgm:prSet/>
      <dgm:spPr/>
      <dgm:t>
        <a:bodyPr/>
        <a:lstStyle/>
        <a:p>
          <a:endParaRPr lang="ru-RU"/>
        </a:p>
      </dgm:t>
    </dgm:pt>
    <dgm:pt modelId="{BC9CEEDB-D3A8-4C3C-9B27-C48A2A532883}" type="pres">
      <dgm:prSet presAssocID="{D807E025-3F9F-4822-B275-DF0B07CB278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3622A-E638-46EE-981E-2B2C0859FA0B}" type="pres">
      <dgm:prSet presAssocID="{D807E025-3F9F-4822-B275-DF0B07CB2783}" presName="cycle" presStyleCnt="0"/>
      <dgm:spPr/>
    </dgm:pt>
    <dgm:pt modelId="{20BD3483-1A5A-42B2-B9F4-39C7ACDA5A30}" type="pres">
      <dgm:prSet presAssocID="{D807E025-3F9F-4822-B275-DF0B07CB2783}" presName="centerShape" presStyleCnt="0"/>
      <dgm:spPr/>
    </dgm:pt>
    <dgm:pt modelId="{06053315-74E5-4B82-9E29-AD7F088706F9}" type="pres">
      <dgm:prSet presAssocID="{D807E025-3F9F-4822-B275-DF0B07CB2783}" presName="connSite" presStyleLbl="node1" presStyleIdx="0" presStyleCnt="6"/>
      <dgm:spPr/>
    </dgm:pt>
    <dgm:pt modelId="{2FCD7970-E039-4FAB-933C-7694E4EB0DC0}" type="pres">
      <dgm:prSet presAssocID="{D807E025-3F9F-4822-B275-DF0B07CB2783}" presName="visible" presStyleLbl="node1" presStyleIdx="0" presStyleCnt="6" custScaleX="239567" custScaleY="225047" custLinFactNeighborX="-90515" custLinFactNeighborY="-72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0B136D-8F58-4CC0-BF26-1A3FD754ADE8}" type="pres">
      <dgm:prSet presAssocID="{A536FBAF-530F-47A5-AAD6-D5623289F34C}" presName="Name25" presStyleLbl="parChTrans1D1" presStyleIdx="0" presStyleCnt="5"/>
      <dgm:spPr/>
      <dgm:t>
        <a:bodyPr/>
        <a:lstStyle/>
        <a:p>
          <a:endParaRPr lang="ru-RU"/>
        </a:p>
      </dgm:t>
    </dgm:pt>
    <dgm:pt modelId="{3E9D2D96-C19D-4387-A04A-244E57044E53}" type="pres">
      <dgm:prSet presAssocID="{4597816F-73AB-4434-BE8E-CB9DAA312A60}" presName="node" presStyleCnt="0"/>
      <dgm:spPr/>
    </dgm:pt>
    <dgm:pt modelId="{FC77DCA0-5B0E-4C10-AF64-A132FE697F4D}" type="pres">
      <dgm:prSet presAssocID="{4597816F-73AB-4434-BE8E-CB9DAA312A60}" presName="parentNode" presStyleLbl="node1" presStyleIdx="1" presStyleCnt="6" custScaleX="494793" custLinFactX="195022" custLinFactNeighborX="200000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8DE6-9742-41A8-B12D-5D51A9CD1FB8}" type="pres">
      <dgm:prSet presAssocID="{4597816F-73AB-4434-BE8E-CB9DAA312A6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BAF87-2ECF-40BE-B88B-C351DE10DE7A}" type="pres">
      <dgm:prSet presAssocID="{D88BBFE8-9934-435B-AAC2-C221D23F7122}" presName="Name25" presStyleLbl="parChTrans1D1" presStyleIdx="1" presStyleCnt="5"/>
      <dgm:spPr/>
      <dgm:t>
        <a:bodyPr/>
        <a:lstStyle/>
        <a:p>
          <a:endParaRPr lang="ru-RU"/>
        </a:p>
      </dgm:t>
    </dgm:pt>
    <dgm:pt modelId="{43EC08F9-97FA-4BDD-A172-A08A152FB268}" type="pres">
      <dgm:prSet presAssocID="{A6E18B6C-266E-4337-84C8-79C274EDA1FE}" presName="node" presStyleCnt="0"/>
      <dgm:spPr/>
    </dgm:pt>
    <dgm:pt modelId="{82F2707A-E589-4CAE-A0C7-F86B138E6AD6}" type="pres">
      <dgm:prSet presAssocID="{A6E18B6C-266E-4337-84C8-79C274EDA1FE}" presName="parentNode" presStyleLbl="node1" presStyleIdx="2" presStyleCnt="6" custScaleX="494793" custLinFactX="119266" custLinFactNeighborX="200000" custLinFactNeighborY="-3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AFDAD-B942-4943-86C7-F886AC6F8498}" type="pres">
      <dgm:prSet presAssocID="{A6E18B6C-266E-4337-84C8-79C274EDA1F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305A4-09BE-45D3-98BF-A7EBE3EEDFE6}" type="pres">
      <dgm:prSet presAssocID="{B62B498F-3327-470B-BF02-44C2FA91C499}" presName="Name25" presStyleLbl="parChTrans1D1" presStyleIdx="2" presStyleCnt="5"/>
      <dgm:spPr/>
      <dgm:t>
        <a:bodyPr/>
        <a:lstStyle/>
        <a:p>
          <a:endParaRPr lang="ru-RU"/>
        </a:p>
      </dgm:t>
    </dgm:pt>
    <dgm:pt modelId="{6475CF3E-61A9-4DAC-B7B1-DFBC54670002}" type="pres">
      <dgm:prSet presAssocID="{6FFD2F38-2414-43BB-AA62-35EBAD7E8A15}" presName="node" presStyleCnt="0"/>
      <dgm:spPr/>
    </dgm:pt>
    <dgm:pt modelId="{357268B9-551B-49CA-95D3-A3A5EB9F7D70}" type="pres">
      <dgm:prSet presAssocID="{6FFD2F38-2414-43BB-AA62-35EBAD7E8A15}" presName="parentNode" presStyleLbl="node1" presStyleIdx="3" presStyleCnt="6" custScaleX="494793" custLinFactX="100000" custLinFactNeighborX="198454" custLinFactNeighborY="-26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19996-60AA-47AC-9584-0CAF8BB9E321}" type="pres">
      <dgm:prSet presAssocID="{6FFD2F38-2414-43BB-AA62-35EBAD7E8A1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FBA77-C44D-4067-BEC4-67055785E3A8}" type="pres">
      <dgm:prSet presAssocID="{A7B8E19C-3BFD-4F9C-A0DD-1764FD27883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BE9118F9-8893-40C9-B31B-F37EE4B366D4}" type="pres">
      <dgm:prSet presAssocID="{B4A17334-EADF-433E-8496-91FFC6ED7F33}" presName="node" presStyleCnt="0"/>
      <dgm:spPr/>
    </dgm:pt>
    <dgm:pt modelId="{A86A6C31-3C5B-4E92-B30E-1AB51A0106CF}" type="pres">
      <dgm:prSet presAssocID="{B4A17334-EADF-433E-8496-91FFC6ED7F33}" presName="parentNode" presStyleLbl="node1" presStyleIdx="4" presStyleCnt="6" custScaleX="494793" custScaleY="132832" custLinFactX="128704" custLinFactNeighborX="200000" custLinFactNeighborY="-331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72863-1BDD-4502-A940-B409ECF2800D}" type="pres">
      <dgm:prSet presAssocID="{B4A17334-EADF-433E-8496-91FFC6ED7F33}" presName="childNode" presStyleLbl="revTx" presStyleIdx="0" presStyleCnt="0">
        <dgm:presLayoutVars>
          <dgm:bulletEnabled val="1"/>
        </dgm:presLayoutVars>
      </dgm:prSet>
      <dgm:spPr/>
    </dgm:pt>
    <dgm:pt modelId="{B6D98071-EE3A-4E7E-9BCB-C6B2CB8C5E27}" type="pres">
      <dgm:prSet presAssocID="{4F268C38-2F44-4290-9E5B-9F9F95B71277}" presName="Name25" presStyleLbl="parChTrans1D1" presStyleIdx="4" presStyleCnt="5"/>
      <dgm:spPr/>
      <dgm:t>
        <a:bodyPr/>
        <a:lstStyle/>
        <a:p>
          <a:endParaRPr lang="ru-RU"/>
        </a:p>
      </dgm:t>
    </dgm:pt>
    <dgm:pt modelId="{F0342CC0-A389-4F3A-915D-7D39F674DD16}" type="pres">
      <dgm:prSet presAssocID="{D807EC54-A62C-42E4-AF89-0440FD83B1B9}" presName="node" presStyleCnt="0"/>
      <dgm:spPr/>
    </dgm:pt>
    <dgm:pt modelId="{F8107914-2AA1-49F3-BE0A-FD5D2376A7D4}" type="pres">
      <dgm:prSet presAssocID="{D807EC54-A62C-42E4-AF89-0440FD83B1B9}" presName="parentNode" presStyleLbl="node1" presStyleIdx="5" presStyleCnt="6" custScaleX="494793" custLinFactX="200000" custLinFactNeighborX="207755" custLinFactNeighborY="-17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D0843-EEE2-4827-B43B-2931449B3228}" type="pres">
      <dgm:prSet presAssocID="{D807EC54-A62C-42E4-AF89-0440FD83B1B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A28A50F-7C02-44E3-A7CD-075ABF7BF041}" type="presOf" srcId="{B4A17334-EADF-433E-8496-91FFC6ED7F33}" destId="{A86A6C31-3C5B-4E92-B30E-1AB51A0106CF}" srcOrd="0" destOrd="0" presId="urn:microsoft.com/office/officeart/2005/8/layout/radial2"/>
    <dgm:cxn modelId="{EBB4D8C1-A921-45BA-A65E-5379979B7B25}" type="presOf" srcId="{D807EC54-A62C-42E4-AF89-0440FD83B1B9}" destId="{F8107914-2AA1-49F3-BE0A-FD5D2376A7D4}" srcOrd="0" destOrd="0" presId="urn:microsoft.com/office/officeart/2005/8/layout/radial2"/>
    <dgm:cxn modelId="{9BBDACF9-095F-4B33-8CF3-78E960E9547F}" srcId="{D807E025-3F9F-4822-B275-DF0B07CB2783}" destId="{A6E18B6C-266E-4337-84C8-79C274EDA1FE}" srcOrd="1" destOrd="0" parTransId="{D88BBFE8-9934-435B-AAC2-C221D23F7122}" sibTransId="{E3FCC28B-79E3-4D27-B418-50EC5BEAA601}"/>
    <dgm:cxn modelId="{BFA6DF0F-D4C7-4396-8FBD-53C6353F39F4}" type="presOf" srcId="{B62B498F-3327-470B-BF02-44C2FA91C499}" destId="{989305A4-09BE-45D3-98BF-A7EBE3EEDFE6}" srcOrd="0" destOrd="0" presId="urn:microsoft.com/office/officeart/2005/8/layout/radial2"/>
    <dgm:cxn modelId="{A08CED57-4D07-4C93-B908-CA8D6A264DE7}" type="presOf" srcId="{D88BBFE8-9934-435B-AAC2-C221D23F7122}" destId="{A43BAF87-2ECF-40BE-B88B-C351DE10DE7A}" srcOrd="0" destOrd="0" presId="urn:microsoft.com/office/officeart/2005/8/layout/radial2"/>
    <dgm:cxn modelId="{0C7938FF-9C99-4C11-AEB6-2F08B1C4D3B2}" type="presOf" srcId="{4597816F-73AB-4434-BE8E-CB9DAA312A60}" destId="{FC77DCA0-5B0E-4C10-AF64-A132FE697F4D}" srcOrd="0" destOrd="0" presId="urn:microsoft.com/office/officeart/2005/8/layout/radial2"/>
    <dgm:cxn modelId="{9C529CD9-961A-4D3A-8CF7-DEDCE3D5FFE7}" type="presOf" srcId="{6FFD2F38-2414-43BB-AA62-35EBAD7E8A15}" destId="{357268B9-551B-49CA-95D3-A3A5EB9F7D70}" srcOrd="0" destOrd="0" presId="urn:microsoft.com/office/officeart/2005/8/layout/radial2"/>
    <dgm:cxn modelId="{AF57C906-154A-440F-B0D6-204BFFB8715C}" type="presOf" srcId="{D807E025-3F9F-4822-B275-DF0B07CB2783}" destId="{BC9CEEDB-D3A8-4C3C-9B27-C48A2A532883}" srcOrd="0" destOrd="0" presId="urn:microsoft.com/office/officeart/2005/8/layout/radial2"/>
    <dgm:cxn modelId="{001DD9C8-BF48-48E0-88A6-1C12F951065A}" type="presOf" srcId="{A7B8E19C-3BFD-4F9C-A0DD-1764FD27883A}" destId="{547FBA77-C44D-4067-BEC4-67055785E3A8}" srcOrd="0" destOrd="0" presId="urn:microsoft.com/office/officeart/2005/8/layout/radial2"/>
    <dgm:cxn modelId="{D10DECA3-4C63-4F01-B25A-8D3164A0500E}" srcId="{D807E025-3F9F-4822-B275-DF0B07CB2783}" destId="{B4A17334-EADF-433E-8496-91FFC6ED7F33}" srcOrd="3" destOrd="0" parTransId="{A7B8E19C-3BFD-4F9C-A0DD-1764FD27883A}" sibTransId="{4693A561-9EEC-45A7-9A03-B27C6F32FF74}"/>
    <dgm:cxn modelId="{FDE8F608-BBAE-43C1-8E14-70053263BECF}" type="presOf" srcId="{4F268C38-2F44-4290-9E5B-9F9F95B71277}" destId="{B6D98071-EE3A-4E7E-9BCB-C6B2CB8C5E27}" srcOrd="0" destOrd="0" presId="urn:microsoft.com/office/officeart/2005/8/layout/radial2"/>
    <dgm:cxn modelId="{7B0FE770-0A61-40F9-9A50-E688B174DDCC}" type="presOf" srcId="{A6E18B6C-266E-4337-84C8-79C274EDA1FE}" destId="{82F2707A-E589-4CAE-A0C7-F86B138E6AD6}" srcOrd="0" destOrd="0" presId="urn:microsoft.com/office/officeart/2005/8/layout/radial2"/>
    <dgm:cxn modelId="{5A000A95-3637-4811-BD7C-1771EDA2C231}" srcId="{D807E025-3F9F-4822-B275-DF0B07CB2783}" destId="{D807EC54-A62C-42E4-AF89-0440FD83B1B9}" srcOrd="4" destOrd="0" parTransId="{4F268C38-2F44-4290-9E5B-9F9F95B71277}" sibTransId="{CFF034CB-8F29-42B8-8E9D-ED6991C52DAD}"/>
    <dgm:cxn modelId="{12898D3D-71C6-4EFB-A3A0-48A686B9D26C}" srcId="{D807E025-3F9F-4822-B275-DF0B07CB2783}" destId="{4597816F-73AB-4434-BE8E-CB9DAA312A60}" srcOrd="0" destOrd="0" parTransId="{A536FBAF-530F-47A5-AAD6-D5623289F34C}" sibTransId="{EDE5E878-1176-44BE-AAA1-1C7ED53D488D}"/>
    <dgm:cxn modelId="{DE86FCE0-A577-4135-919F-78A48ACAABF3}" type="presOf" srcId="{A536FBAF-530F-47A5-AAD6-D5623289F34C}" destId="{230B136D-8F58-4CC0-BF26-1A3FD754ADE8}" srcOrd="0" destOrd="0" presId="urn:microsoft.com/office/officeart/2005/8/layout/radial2"/>
    <dgm:cxn modelId="{D2F788B6-C47B-4D2F-BB44-A3B847D2DB9D}" srcId="{D807E025-3F9F-4822-B275-DF0B07CB2783}" destId="{6FFD2F38-2414-43BB-AA62-35EBAD7E8A15}" srcOrd="2" destOrd="0" parTransId="{B62B498F-3327-470B-BF02-44C2FA91C499}" sibTransId="{456DEF38-2964-4D2A-BD3A-2E52DB950E3A}"/>
    <dgm:cxn modelId="{8F9C204C-EBE7-46B2-980A-B87B3DE0EFE7}" type="presParOf" srcId="{BC9CEEDB-D3A8-4C3C-9B27-C48A2A532883}" destId="{3033622A-E638-46EE-981E-2B2C0859FA0B}" srcOrd="0" destOrd="0" presId="urn:microsoft.com/office/officeart/2005/8/layout/radial2"/>
    <dgm:cxn modelId="{DFF0DFFF-24DB-4D67-973D-AB9743A21D93}" type="presParOf" srcId="{3033622A-E638-46EE-981E-2B2C0859FA0B}" destId="{20BD3483-1A5A-42B2-B9F4-39C7ACDA5A30}" srcOrd="0" destOrd="0" presId="urn:microsoft.com/office/officeart/2005/8/layout/radial2"/>
    <dgm:cxn modelId="{559E0DBE-677B-439B-8FD1-FE26BE2FCB3A}" type="presParOf" srcId="{20BD3483-1A5A-42B2-B9F4-39C7ACDA5A30}" destId="{06053315-74E5-4B82-9E29-AD7F088706F9}" srcOrd="0" destOrd="0" presId="urn:microsoft.com/office/officeart/2005/8/layout/radial2"/>
    <dgm:cxn modelId="{94DD209D-B6BB-419F-9E77-D46683CB67F0}" type="presParOf" srcId="{20BD3483-1A5A-42B2-B9F4-39C7ACDA5A30}" destId="{2FCD7970-E039-4FAB-933C-7694E4EB0DC0}" srcOrd="1" destOrd="0" presId="urn:microsoft.com/office/officeart/2005/8/layout/radial2"/>
    <dgm:cxn modelId="{B1E88256-4E22-415C-ACC5-3921F3E7A39A}" type="presParOf" srcId="{3033622A-E638-46EE-981E-2B2C0859FA0B}" destId="{230B136D-8F58-4CC0-BF26-1A3FD754ADE8}" srcOrd="1" destOrd="0" presId="urn:microsoft.com/office/officeart/2005/8/layout/radial2"/>
    <dgm:cxn modelId="{6DD5966E-89AA-42C1-90FC-AAEE83608AE4}" type="presParOf" srcId="{3033622A-E638-46EE-981E-2B2C0859FA0B}" destId="{3E9D2D96-C19D-4387-A04A-244E57044E53}" srcOrd="2" destOrd="0" presId="urn:microsoft.com/office/officeart/2005/8/layout/radial2"/>
    <dgm:cxn modelId="{18354E9F-BB38-4152-B582-8D96F346DE4B}" type="presParOf" srcId="{3E9D2D96-C19D-4387-A04A-244E57044E53}" destId="{FC77DCA0-5B0E-4C10-AF64-A132FE697F4D}" srcOrd="0" destOrd="0" presId="urn:microsoft.com/office/officeart/2005/8/layout/radial2"/>
    <dgm:cxn modelId="{27437E20-5CA2-4D26-9208-B1376D68ABFD}" type="presParOf" srcId="{3E9D2D96-C19D-4387-A04A-244E57044E53}" destId="{794D8DE6-9742-41A8-B12D-5D51A9CD1FB8}" srcOrd="1" destOrd="0" presId="urn:microsoft.com/office/officeart/2005/8/layout/radial2"/>
    <dgm:cxn modelId="{12669EFE-0DDD-417C-A439-4B466D957313}" type="presParOf" srcId="{3033622A-E638-46EE-981E-2B2C0859FA0B}" destId="{A43BAF87-2ECF-40BE-B88B-C351DE10DE7A}" srcOrd="3" destOrd="0" presId="urn:microsoft.com/office/officeart/2005/8/layout/radial2"/>
    <dgm:cxn modelId="{94A9C621-7C7E-4895-BE26-86FD1E6D5CD3}" type="presParOf" srcId="{3033622A-E638-46EE-981E-2B2C0859FA0B}" destId="{43EC08F9-97FA-4BDD-A172-A08A152FB268}" srcOrd="4" destOrd="0" presId="urn:microsoft.com/office/officeart/2005/8/layout/radial2"/>
    <dgm:cxn modelId="{C78BA476-183F-4B2A-91B8-39AC204CA4EE}" type="presParOf" srcId="{43EC08F9-97FA-4BDD-A172-A08A152FB268}" destId="{82F2707A-E589-4CAE-A0C7-F86B138E6AD6}" srcOrd="0" destOrd="0" presId="urn:microsoft.com/office/officeart/2005/8/layout/radial2"/>
    <dgm:cxn modelId="{1488309E-FCF3-4D97-81FE-2B398151B745}" type="presParOf" srcId="{43EC08F9-97FA-4BDD-A172-A08A152FB268}" destId="{CF0AFDAD-B942-4943-86C7-F886AC6F8498}" srcOrd="1" destOrd="0" presId="urn:microsoft.com/office/officeart/2005/8/layout/radial2"/>
    <dgm:cxn modelId="{6D543532-9618-4EB7-848B-45F3753AABC6}" type="presParOf" srcId="{3033622A-E638-46EE-981E-2B2C0859FA0B}" destId="{989305A4-09BE-45D3-98BF-A7EBE3EEDFE6}" srcOrd="5" destOrd="0" presId="urn:microsoft.com/office/officeart/2005/8/layout/radial2"/>
    <dgm:cxn modelId="{F8D76122-069A-45E1-BD3C-F51EB0853842}" type="presParOf" srcId="{3033622A-E638-46EE-981E-2B2C0859FA0B}" destId="{6475CF3E-61A9-4DAC-B7B1-DFBC54670002}" srcOrd="6" destOrd="0" presId="urn:microsoft.com/office/officeart/2005/8/layout/radial2"/>
    <dgm:cxn modelId="{C4CD0E9C-86B8-4C55-9C24-88526B05BFC8}" type="presParOf" srcId="{6475CF3E-61A9-4DAC-B7B1-DFBC54670002}" destId="{357268B9-551B-49CA-95D3-A3A5EB9F7D70}" srcOrd="0" destOrd="0" presId="urn:microsoft.com/office/officeart/2005/8/layout/radial2"/>
    <dgm:cxn modelId="{F7E42AB9-DBA0-4933-86AA-DD4BBCEED40D}" type="presParOf" srcId="{6475CF3E-61A9-4DAC-B7B1-DFBC54670002}" destId="{24519996-60AA-47AC-9584-0CAF8BB9E321}" srcOrd="1" destOrd="0" presId="urn:microsoft.com/office/officeart/2005/8/layout/radial2"/>
    <dgm:cxn modelId="{BD3943F7-929A-43A3-B6AA-C92C185994C1}" type="presParOf" srcId="{3033622A-E638-46EE-981E-2B2C0859FA0B}" destId="{547FBA77-C44D-4067-BEC4-67055785E3A8}" srcOrd="7" destOrd="0" presId="urn:microsoft.com/office/officeart/2005/8/layout/radial2"/>
    <dgm:cxn modelId="{C23D28ED-A242-405B-B370-F04B811A1C2B}" type="presParOf" srcId="{3033622A-E638-46EE-981E-2B2C0859FA0B}" destId="{BE9118F9-8893-40C9-B31B-F37EE4B366D4}" srcOrd="8" destOrd="0" presId="urn:microsoft.com/office/officeart/2005/8/layout/radial2"/>
    <dgm:cxn modelId="{D6C2C8CD-C2E0-4D76-BFD0-F843918A78E2}" type="presParOf" srcId="{BE9118F9-8893-40C9-B31B-F37EE4B366D4}" destId="{A86A6C31-3C5B-4E92-B30E-1AB51A0106CF}" srcOrd="0" destOrd="0" presId="urn:microsoft.com/office/officeart/2005/8/layout/radial2"/>
    <dgm:cxn modelId="{7EED97F5-FDA5-4D3F-8BA8-A751F2F3427F}" type="presParOf" srcId="{BE9118F9-8893-40C9-B31B-F37EE4B366D4}" destId="{A2A72863-1BDD-4502-A940-B409ECF2800D}" srcOrd="1" destOrd="0" presId="urn:microsoft.com/office/officeart/2005/8/layout/radial2"/>
    <dgm:cxn modelId="{A0429066-4CF6-41EA-BCE7-85BC21A62ECD}" type="presParOf" srcId="{3033622A-E638-46EE-981E-2B2C0859FA0B}" destId="{B6D98071-EE3A-4E7E-9BCB-C6B2CB8C5E27}" srcOrd="9" destOrd="0" presId="urn:microsoft.com/office/officeart/2005/8/layout/radial2"/>
    <dgm:cxn modelId="{9D346BA1-F9D9-40A7-9466-4D496B152C3B}" type="presParOf" srcId="{3033622A-E638-46EE-981E-2B2C0859FA0B}" destId="{F0342CC0-A389-4F3A-915D-7D39F674DD16}" srcOrd="10" destOrd="0" presId="urn:microsoft.com/office/officeart/2005/8/layout/radial2"/>
    <dgm:cxn modelId="{86F16DE8-8F52-45FD-B6D6-5EF39A83EB39}" type="presParOf" srcId="{F0342CC0-A389-4F3A-915D-7D39F674DD16}" destId="{F8107914-2AA1-49F3-BE0A-FD5D2376A7D4}" srcOrd="0" destOrd="0" presId="urn:microsoft.com/office/officeart/2005/8/layout/radial2"/>
    <dgm:cxn modelId="{BB458586-BE77-4C72-B899-0BE48099EA45}" type="presParOf" srcId="{F0342CC0-A389-4F3A-915D-7D39F674DD16}" destId="{AAFD0843-EEE2-4827-B43B-2931449B322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CE7D1-1B75-4D8F-AA54-1F6906A69571}">
      <dsp:nvSpPr>
        <dsp:cNvPr id="0" name=""/>
        <dsp:cNvSpPr/>
      </dsp:nvSpPr>
      <dsp:spPr>
        <a:xfrm>
          <a:off x="1638300" y="0"/>
          <a:ext cx="4724399" cy="47243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43E6B-D2F4-467D-BDDB-B3BD10061315}">
      <dsp:nvSpPr>
        <dsp:cNvPr id="0" name=""/>
        <dsp:cNvSpPr/>
      </dsp:nvSpPr>
      <dsp:spPr>
        <a:xfrm>
          <a:off x="1295403" y="228604"/>
          <a:ext cx="2427736" cy="1889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Что такое дружба?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1387653" y="320854"/>
        <a:ext cx="2243236" cy="1705260"/>
      </dsp:txXfrm>
    </dsp:sp>
    <dsp:sp modelId="{D70531A4-8DD3-4D99-9D18-692E90BA7AF8}">
      <dsp:nvSpPr>
        <dsp:cNvPr id="0" name=""/>
        <dsp:cNvSpPr/>
      </dsp:nvSpPr>
      <dsp:spPr>
        <a:xfrm>
          <a:off x="4267201" y="228604"/>
          <a:ext cx="2427736" cy="18897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Настоящий друг: какой он?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4359451" y="320854"/>
        <a:ext cx="2243236" cy="1705260"/>
      </dsp:txXfrm>
    </dsp:sp>
    <dsp:sp modelId="{F06A8681-B4ED-4CFA-8F54-0BB0EAA37934}">
      <dsp:nvSpPr>
        <dsp:cNvPr id="0" name=""/>
        <dsp:cNvSpPr/>
      </dsp:nvSpPr>
      <dsp:spPr>
        <a:xfrm>
          <a:off x="1306061" y="2606035"/>
          <a:ext cx="2427736" cy="18897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Существует ли формула дружбы?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1398311" y="2698285"/>
        <a:ext cx="2243236" cy="1705260"/>
      </dsp:txXfrm>
    </dsp:sp>
    <dsp:sp modelId="{4AB2984A-6B33-41EC-9714-DF0543831080}">
      <dsp:nvSpPr>
        <dsp:cNvPr id="0" name=""/>
        <dsp:cNvSpPr/>
      </dsp:nvSpPr>
      <dsp:spPr>
        <a:xfrm>
          <a:off x="4343396" y="2606035"/>
          <a:ext cx="2427736" cy="18897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Каковы законы дружбы?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4435646" y="2698285"/>
        <a:ext cx="2243236" cy="170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98071-EE3A-4E7E-9BCB-C6B2CB8C5E27}">
      <dsp:nvSpPr>
        <dsp:cNvPr id="0" name=""/>
        <dsp:cNvSpPr/>
      </dsp:nvSpPr>
      <dsp:spPr>
        <a:xfrm rot="1398745">
          <a:off x="2540257" y="3326972"/>
          <a:ext cx="3295105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3295105" y="145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FBA77-C44D-4067-BEC4-67055785E3A8}">
      <dsp:nvSpPr>
        <dsp:cNvPr id="0" name=""/>
        <dsp:cNvSpPr/>
      </dsp:nvSpPr>
      <dsp:spPr>
        <a:xfrm rot="644848">
          <a:off x="2655445" y="2761168"/>
          <a:ext cx="2202546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2202546" y="145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05A4-09BE-45D3-98BF-A7EBE3EEDFE6}">
      <dsp:nvSpPr>
        <dsp:cNvPr id="0" name=""/>
        <dsp:cNvSpPr/>
      </dsp:nvSpPr>
      <dsp:spPr>
        <a:xfrm rot="21422410">
          <a:off x="2673554" y="2389669"/>
          <a:ext cx="181174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811747" y="145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BAF87-2ECF-40BE-B88B-C351DE10DE7A}">
      <dsp:nvSpPr>
        <dsp:cNvPr id="0" name=""/>
        <dsp:cNvSpPr/>
      </dsp:nvSpPr>
      <dsp:spPr>
        <a:xfrm rot="20708144">
          <a:off x="2631042" y="1995674"/>
          <a:ext cx="2613003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2613003" y="145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B136D-8F58-4CC0-BF26-1A3FD754ADE8}">
      <dsp:nvSpPr>
        <dsp:cNvPr id="0" name=""/>
        <dsp:cNvSpPr/>
      </dsp:nvSpPr>
      <dsp:spPr>
        <a:xfrm rot="20069509">
          <a:off x="2513257" y="1512672"/>
          <a:ext cx="3313751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3313751" y="145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D7970-E039-4FAB-933C-7694E4EB0DC0}">
      <dsp:nvSpPr>
        <dsp:cNvPr id="0" name=""/>
        <dsp:cNvSpPr/>
      </dsp:nvSpPr>
      <dsp:spPr>
        <a:xfrm>
          <a:off x="0" y="784725"/>
          <a:ext cx="3382702" cy="31776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C77DCA0-5B0E-4C10-AF64-A132FE697F4D}">
      <dsp:nvSpPr>
        <dsp:cNvPr id="0" name=""/>
        <dsp:cNvSpPr/>
      </dsp:nvSpPr>
      <dsp:spPr>
        <a:xfrm>
          <a:off x="4387016" y="0"/>
          <a:ext cx="4191906" cy="847204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верный</a:t>
          </a:r>
          <a:endParaRPr lang="ru-RU" sz="36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5000906" y="124070"/>
        <a:ext cx="2964126" cy="599064"/>
      </dsp:txXfrm>
    </dsp:sp>
    <dsp:sp modelId="{82F2707A-E589-4CAE-A0C7-F86B138E6AD6}">
      <dsp:nvSpPr>
        <dsp:cNvPr id="0" name=""/>
        <dsp:cNvSpPr/>
      </dsp:nvSpPr>
      <dsp:spPr>
        <a:xfrm>
          <a:off x="4374158" y="914401"/>
          <a:ext cx="4191906" cy="847204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преданный</a:t>
          </a:r>
          <a:endParaRPr lang="ru-RU" sz="36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4988048" y="1038471"/>
        <a:ext cx="2964126" cy="599064"/>
      </dsp:txXfrm>
    </dsp:sp>
    <dsp:sp modelId="{357268B9-551B-49CA-95D3-A3A5EB9F7D70}">
      <dsp:nvSpPr>
        <dsp:cNvPr id="0" name=""/>
        <dsp:cNvSpPr/>
      </dsp:nvSpPr>
      <dsp:spPr>
        <a:xfrm>
          <a:off x="4418696" y="1828803"/>
          <a:ext cx="4191906" cy="847204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терпимый</a:t>
          </a:r>
          <a:endParaRPr lang="ru-RU" sz="36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5032586" y="1952873"/>
        <a:ext cx="2964126" cy="599064"/>
      </dsp:txXfrm>
    </dsp:sp>
    <dsp:sp modelId="{A86A6C31-3C5B-4E92-B30E-1AB51A0106CF}">
      <dsp:nvSpPr>
        <dsp:cNvPr id="0" name=""/>
        <dsp:cNvSpPr/>
      </dsp:nvSpPr>
      <dsp:spPr>
        <a:xfrm>
          <a:off x="4454117" y="2743198"/>
          <a:ext cx="4191906" cy="1125358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готовый помочь</a:t>
          </a:r>
          <a:endParaRPr lang="ru-RU" sz="36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5068007" y="2908003"/>
        <a:ext cx="2964126" cy="795748"/>
      </dsp:txXfrm>
    </dsp:sp>
    <dsp:sp modelId="{F8107914-2AA1-49F3-BE0A-FD5D2376A7D4}">
      <dsp:nvSpPr>
        <dsp:cNvPr id="0" name=""/>
        <dsp:cNvSpPr/>
      </dsp:nvSpPr>
      <dsp:spPr>
        <a:xfrm>
          <a:off x="4494890" y="3953399"/>
          <a:ext cx="4191906" cy="84720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отзывчивый</a:t>
          </a:r>
          <a:endParaRPr lang="ru-RU" sz="3600" b="1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sp:txBody>
      <dsp:txXfrm>
        <a:off x="5108780" y="4077469"/>
        <a:ext cx="2964126" cy="599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079A4C0-8F39-4F2D-B260-0651ABB60866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C636BA-5AAA-4585-910C-01F7D0B63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0" y="750888"/>
            <a:ext cx="3924300" cy="2944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155">
              <a:defRPr/>
            </a:pPr>
            <a:r>
              <a:rPr lang="ru-RU" sz="1300" dirty="0" smtClean="0"/>
              <a:t>Сегодня мы собрались с вами, чтобы обсудить одну очень важную, на мой взгляд, проблему. О чем пойдет речь, вы сможете определить, прочитав стихотворение. Пожалуйста, внимание на экран </a:t>
            </a:r>
            <a:r>
              <a:rPr lang="ru-RU" sz="1300" b="1" i="1" dirty="0" smtClean="0"/>
              <a:t>(слайд 2)</a:t>
            </a:r>
            <a:r>
              <a:rPr lang="ru-RU" sz="1300" dirty="0" smtClean="0"/>
              <a:t>. </a:t>
            </a:r>
          </a:p>
          <a:p>
            <a:r>
              <a:rPr lang="ru-RU" sz="1300" dirty="0" smtClean="0"/>
              <a:t>Бывали ли с вами такие ситуации? </a:t>
            </a:r>
          </a:p>
          <a:p>
            <a:r>
              <a:rPr lang="ru-RU" sz="1300" dirty="0" smtClean="0"/>
              <a:t>- Что вы делали в таких случаях?</a:t>
            </a:r>
          </a:p>
          <a:p>
            <a:r>
              <a:rPr lang="ru-RU" sz="1300" dirty="0" smtClean="0"/>
              <a:t>- Мальчик задает вопрос «Ну зачем мне дружба эта?». Чтобы вы ему ответили?</a:t>
            </a:r>
          </a:p>
          <a:p>
            <a:r>
              <a:rPr lang="ru-RU" sz="1300" dirty="0" smtClean="0"/>
              <a:t>- Зачем вообще нужна дружба человеку?</a:t>
            </a:r>
          </a:p>
          <a:p>
            <a:r>
              <a:rPr lang="ru-RU" sz="1300" dirty="0" smtClean="0"/>
              <a:t>- Кого бы вы назвали  «настоящим другом»?</a:t>
            </a:r>
          </a:p>
          <a:p>
            <a:pPr>
              <a:buFontTx/>
              <a:buChar char="-"/>
            </a:pPr>
            <a:r>
              <a:rPr lang="ru-RU" sz="1300" dirty="0" smtClean="0"/>
              <a:t>Теперь я думаю, что вы уже можете определить тему нашего разговора. О чем сегодня пойдет речь?</a:t>
            </a:r>
          </a:p>
          <a:p>
            <a:pPr>
              <a:buFontTx/>
              <a:buChar char="-"/>
            </a:pPr>
            <a:endParaRPr lang="ru-RU" sz="1300" dirty="0" smtClean="0"/>
          </a:p>
          <a:p>
            <a:r>
              <a:rPr lang="ru-RU" b="1" i="1" dirty="0" smtClean="0"/>
              <a:t>Вывод</a:t>
            </a:r>
            <a:r>
              <a:rPr lang="ru-RU" dirty="0" smtClean="0"/>
              <a:t>: </a:t>
            </a:r>
            <a:r>
              <a:rPr lang="ru-RU" b="1" i="1" dirty="0" smtClean="0"/>
              <a:t>(щелчок, слайд 3)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0" y="750888"/>
            <a:ext cx="3924300" cy="2944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155">
              <a:defRPr/>
            </a:pPr>
            <a:r>
              <a:rPr lang="ru-RU" sz="1300" dirty="0" smtClean="0"/>
              <a:t>Вы правы. Сегодня речь у нас пойдет о дружбе между людьми, о том, кого можно назвать настоящим другом, о том, как хранить дружбу и соблюдать законы дружбы. Мы с вами попытаемся вывести формулу дружбы и составить буклет-памятку для себя, о предмете нашего разговора </a:t>
            </a:r>
            <a:r>
              <a:rPr lang="ru-RU" sz="1300" b="1" i="1" dirty="0" smtClean="0"/>
              <a:t>(слайд 3, щелчок)</a:t>
            </a:r>
            <a:r>
              <a:rPr lang="ru-RU" sz="1300" dirty="0" smtClean="0"/>
              <a:t>.</a:t>
            </a:r>
          </a:p>
          <a:p>
            <a:pPr defTabSz="966155">
              <a:defRPr/>
            </a:pPr>
            <a:endParaRPr lang="ru-RU" sz="1300" dirty="0" smtClean="0"/>
          </a:p>
          <a:p>
            <a:pPr defTabSz="966155">
              <a:defRPr/>
            </a:pPr>
            <a:r>
              <a:rPr lang="ru-RU" sz="1300" dirty="0" smtClean="0"/>
              <a:t>Я надеюсь, что наш разговор будет для вас интересен и поучителен, и вы будете мне помогать. Давайте обсудим, как для этого мы должны работать? </a:t>
            </a:r>
            <a:r>
              <a:rPr lang="ru-RU" sz="1300" i="1" dirty="0" smtClean="0"/>
              <a:t>(Для этого надо работать дружно, не боятся высказывать свое мнение, слушать друг друга, помогать друг другу).</a:t>
            </a:r>
          </a:p>
          <a:p>
            <a:pPr defTabSz="966155">
              <a:defRPr/>
            </a:pPr>
            <a:endParaRPr lang="ru-RU" i="1" dirty="0" smtClean="0"/>
          </a:p>
          <a:p>
            <a:pPr>
              <a:buFontTx/>
              <a:buChar char="-"/>
            </a:pPr>
            <a:r>
              <a:rPr lang="ru-RU" dirty="0" smtClean="0"/>
              <a:t>Итак, тема нашего разговора «Дружба». Запишите на титульной страничке буклета тему. 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dirty="0" smtClean="0"/>
              <a:t>А важно ли об этом говорить? Почему? Я прошу вас поработать в группе и написать общий ответ на тот вопрос, который у вас есть </a:t>
            </a:r>
            <a:r>
              <a:rPr lang="ru-RU" b="1" i="1" dirty="0" smtClean="0"/>
              <a:t>(слайд 4, щелчок)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 </a:t>
            </a:r>
          </a:p>
          <a:p>
            <a:pPr>
              <a:buFontTx/>
              <a:buChar char="-"/>
            </a:pPr>
            <a:endParaRPr lang="ru-RU" dirty="0" smtClean="0"/>
          </a:p>
          <a:p>
            <a:pPr defTabSz="966155">
              <a:defRPr/>
            </a:pPr>
            <a:endParaRPr lang="ru-RU" sz="13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1713" y="750888"/>
            <a:ext cx="3506787" cy="2630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Это еще молодой праздник. Не все люди знают о нем. Но каждый год все больше и больше людей отмечают этот день. Что можно сделать в День друзей? </a:t>
            </a:r>
            <a:r>
              <a:rPr lang="ru-RU" sz="1300" i="1" dirty="0" smtClean="0"/>
              <a:t>(В День друзей можно позвонить другу, написать ему письмо, навестить друга, подарить ему подарок.)</a:t>
            </a:r>
            <a:r>
              <a:rPr lang="ru-RU" sz="1300" dirty="0" smtClean="0"/>
              <a:t> </a:t>
            </a:r>
          </a:p>
          <a:p>
            <a:r>
              <a:rPr lang="ru-RU" sz="1300" dirty="0" smtClean="0"/>
              <a:t>- Чтобы вы не забыли об этом важном празднике, в ваших буклетах есть </a:t>
            </a:r>
            <a:r>
              <a:rPr lang="ru-RU" sz="1300" dirty="0" err="1" smtClean="0"/>
              <a:t>напоминалочка</a:t>
            </a:r>
            <a:r>
              <a:rPr lang="ru-RU" sz="1300" dirty="0" smtClean="0"/>
              <a:t>. </a:t>
            </a:r>
          </a:p>
          <a:p>
            <a:r>
              <a:rPr lang="ru-RU" sz="1300" dirty="0" smtClean="0"/>
              <a:t>Для того, чтобы говорить о дружбе, надо понимать, что такое дружба </a:t>
            </a:r>
            <a:r>
              <a:rPr lang="ru-RU" sz="1300" b="1" i="1" dirty="0" smtClean="0"/>
              <a:t>(слайд 6, щелчок)</a:t>
            </a:r>
            <a:r>
              <a:rPr lang="ru-RU" sz="13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7425" y="750888"/>
            <a:ext cx="3841750" cy="2881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817" y="3924618"/>
            <a:ext cx="5510530" cy="5344160"/>
          </a:xfrm>
        </p:spPr>
        <p:txBody>
          <a:bodyPr>
            <a:normAutofit fontScale="92500"/>
          </a:bodyPr>
          <a:lstStyle/>
          <a:p>
            <a:r>
              <a:rPr lang="ru-RU" sz="1300" dirty="0" smtClean="0"/>
              <a:t>Люди уже давно задумывались над этим вопросом и выяснили, что дружба это… Попробуете  совместными усилиями внутри своей группы закончить данное высказывание. </a:t>
            </a:r>
          </a:p>
          <a:p>
            <a:r>
              <a:rPr lang="ru-RU" sz="1300" b="1" i="1" dirty="0" smtClean="0"/>
              <a:t>Мозговой штурм:</a:t>
            </a:r>
            <a:endParaRPr lang="ru-RU" sz="1300" dirty="0" smtClean="0"/>
          </a:p>
          <a:p>
            <a:r>
              <a:rPr lang="ru-RU" sz="1300" dirty="0" smtClean="0"/>
              <a:t> Дружба – это ______________________________________________________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- Послушаем, что у вас получилось. </a:t>
            </a:r>
          </a:p>
          <a:p>
            <a:r>
              <a:rPr lang="ru-RU" sz="1300" dirty="0" smtClean="0"/>
              <a:t>- А теперь сравните свои высказывания, с толкованием данного слова из Толкового словаря С. И. Ожегова  </a:t>
            </a:r>
            <a:r>
              <a:rPr lang="ru-RU" sz="1300" b="1" i="1" dirty="0" smtClean="0"/>
              <a:t>(слайд 6, щелчок)</a:t>
            </a:r>
            <a:r>
              <a:rPr lang="ru-RU" sz="1300" dirty="0" smtClean="0"/>
              <a:t> и </a:t>
            </a:r>
            <a:r>
              <a:rPr lang="ru-RU" sz="1300" dirty="0" err="1" smtClean="0"/>
              <a:t>Википедии</a:t>
            </a:r>
            <a:r>
              <a:rPr lang="ru-RU" sz="1300" dirty="0" smtClean="0"/>
              <a:t> </a:t>
            </a:r>
            <a:r>
              <a:rPr lang="ru-RU" sz="1300" b="1" i="1" dirty="0" smtClean="0"/>
              <a:t>(слайд 6, щелчок)</a:t>
            </a:r>
            <a:r>
              <a:rPr lang="ru-RU" sz="1300" dirty="0" smtClean="0"/>
              <a:t>.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«Дружба – это близкие отношения, основанные на взаимном доверии, привязанности, общности интересов».</a:t>
            </a:r>
          </a:p>
          <a:p>
            <a:r>
              <a:rPr lang="ru-RU" sz="1300" dirty="0" smtClean="0"/>
              <a:t>С. И. Ожегов «Толковый словарь»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«Дружба – это бескорыстные личные взаимоотношения между людьми, основанные на доверии, взаимных симпатиях, общих интересах и увлечениях. Обязательными признаками дружбы является доверие и терпение».</a:t>
            </a:r>
          </a:p>
          <a:p>
            <a:r>
              <a:rPr lang="ru-RU" sz="1300" dirty="0" smtClean="0"/>
              <a:t>«</a:t>
            </a:r>
            <a:r>
              <a:rPr lang="ru-RU" sz="1300" dirty="0" err="1" smtClean="0"/>
              <a:t>Википедия</a:t>
            </a:r>
            <a:r>
              <a:rPr lang="ru-RU" sz="1300" dirty="0" smtClean="0"/>
              <a:t>: Свободная энциклопедия»</a:t>
            </a:r>
          </a:p>
          <a:p>
            <a:r>
              <a:rPr lang="ru-RU" sz="1300" dirty="0" smtClean="0"/>
              <a:t>- Вы можете сравнить свои высказывания с этими определениями. Что скажите? </a:t>
            </a:r>
          </a:p>
          <a:p>
            <a:pPr defTabSz="966155">
              <a:defRPr/>
            </a:pPr>
            <a:r>
              <a:rPr lang="ru-RU" sz="1300" b="1" i="1" dirty="0" smtClean="0"/>
              <a:t>Вывод:</a:t>
            </a:r>
            <a:r>
              <a:rPr lang="ru-RU" sz="1300" dirty="0" smtClean="0"/>
              <a:t> Вы не ошиблись в своих суждениях. Прекрасно, что вы понимаете, что такое дружба. </a:t>
            </a:r>
          </a:p>
          <a:p>
            <a:r>
              <a:rPr lang="ru-RU" sz="1300" dirty="0" smtClean="0"/>
              <a:t>Итак, ребята, мы выяснили с вами, что такое дружба. Но без кого дружба состояться не сможет? </a:t>
            </a:r>
          </a:p>
          <a:p>
            <a:r>
              <a:rPr lang="ru-RU" sz="1300" dirty="0" smtClean="0"/>
              <a:t>- Конечно, дружбы не бывает без друзей </a:t>
            </a:r>
            <a:r>
              <a:rPr lang="ru-RU" sz="1300" b="1" i="1" dirty="0" smtClean="0"/>
              <a:t>(слайд 7, 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5838" y="166688"/>
            <a:ext cx="2084387" cy="1565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41887" y="1920557"/>
            <a:ext cx="5510530" cy="75987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Каким должен быть настоящий друг? Вот в чем вопрос?  Сейчас вы попробуете на него ответить. Каждый человек имеет душу, сердце, разум. Какими  качествами вы наполните  душу человека, настоящего друга? Вам предстоит выполнить следующее задание.</a:t>
            </a:r>
          </a:p>
          <a:p>
            <a:r>
              <a:rPr lang="ru-RU" dirty="0" smtClean="0"/>
              <a:t>У вас  на партах есть макеты человечков с сердцем-душой (раздаточный материал). Ваша задача выбрать качества настоящего друга и вписать их на строчки в сердце человечка. </a:t>
            </a:r>
          </a:p>
          <a:p>
            <a:r>
              <a:rPr lang="ru-RU" dirty="0" smtClean="0"/>
              <a:t> Чтобы вам в этом помочь я приготовила карту-помощницу. На ней вы видите различные качества, присущие человеку. Попробуйте выбрать те, которыми должен обладать настоящий друг. </a:t>
            </a:r>
            <a:r>
              <a:rPr lang="ru-RU" i="1" dirty="0" smtClean="0"/>
              <a:t>(Дети в группе совместными усилиями выбирают качества человека и записывают их на общем человечке). 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b="1" i="1" dirty="0" smtClean="0"/>
              <a:t>Карта-помощница</a:t>
            </a:r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Ну что ж, посмотрим, какими качествами должен обладать человек, чтобы быть настоящим другом. </a:t>
            </a:r>
            <a:r>
              <a:rPr lang="ru-RU" i="1" dirty="0" smtClean="0"/>
              <a:t>(Каждая группа представляет своего человечка, аргументируя выбор качеств. Здесь же можно спросить, почему не были выбраны те или иные качества. Человечки вывешиваются на доску.)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i="1" dirty="0" smtClean="0"/>
              <a:t>(слайд 7, щелчок)</a:t>
            </a:r>
            <a:r>
              <a:rPr lang="ru-RU" dirty="0" smtClean="0"/>
              <a:t> В ваших буклетах тоже есть человечки. Теперь вы уже знаете, какими качествами их нужно наделить. Пожалуйста, запишите их. Так как у вас их несколько в буклете, то можно распределить качества для разных человечков, чтобы записать их все.</a:t>
            </a:r>
          </a:p>
          <a:p>
            <a:pPr lvl="0"/>
            <a:endParaRPr lang="ru-RU" b="1" i="1" dirty="0" smtClean="0"/>
          </a:p>
          <a:p>
            <a:pPr lvl="0"/>
            <a:r>
              <a:rPr lang="ru-RU" b="1" i="1" dirty="0" smtClean="0"/>
              <a:t>Формула дружбы.</a:t>
            </a:r>
            <a:endParaRPr lang="ru-RU" dirty="0" smtClean="0"/>
          </a:p>
          <a:p>
            <a:r>
              <a:rPr lang="ru-RU" dirty="0" smtClean="0"/>
              <a:t>- Мы выяснили, что такое дружба, кто такой «настоящий друг». Но этого еще очень мало, чтобы говорить о том, что дружба состоялась. Я предлагаю вам вывести формулу дружбы. Что должны делать люди, чтобы между ними была дружба, как они должны жить?</a:t>
            </a:r>
          </a:p>
          <a:p>
            <a:r>
              <a:rPr lang="ru-RU" dirty="0" smtClean="0"/>
              <a:t>- Мы воспользуемся для нашей формулы математическими знаками. Конечно, вы их помните: «+, -, •, : , =». На доске вы видите настоящих друзей (макеты-человечков). Попробуйте использовать математические знаки, чтобы получилась формула дружбы. Обсудите этот вопрос внутри своей группы.</a:t>
            </a:r>
          </a:p>
          <a:p>
            <a:r>
              <a:rPr lang="ru-RU" i="1" dirty="0" smtClean="0"/>
              <a:t>(Скорее всего, дети предложат использовать знак «+», чтобы объединить человечков; знак «=», чтобы показать, что получается в результате объединения «дружба»; возможен и знак «•», как способ приумножить все это. Учитель, вставляет значки на доске, чтобы получилось законченная формула.)</a:t>
            </a:r>
            <a:endParaRPr lang="ru-RU" dirty="0" smtClean="0"/>
          </a:p>
          <a:p>
            <a:r>
              <a:rPr lang="ru-RU" dirty="0" smtClean="0"/>
              <a:t>- Посмотрите, какая замечательная формула настоящей дружбы у нас получилась. Пожалуйста, запишите ее в своих буклетах. Для этого у вас уже есть человечки. Вам остается  только вставить знаки. </a:t>
            </a:r>
          </a:p>
          <a:p>
            <a:pPr lvl="0"/>
            <a:endParaRPr lang="ru-RU" b="1" i="1" dirty="0" smtClean="0"/>
          </a:p>
          <a:p>
            <a:pPr lvl="0"/>
            <a:r>
              <a:rPr lang="ru-RU" b="1" i="1" dirty="0" smtClean="0"/>
              <a:t>Законы дружбы</a:t>
            </a:r>
            <a:endParaRPr lang="ru-RU" dirty="0" smtClean="0"/>
          </a:p>
          <a:p>
            <a:r>
              <a:rPr lang="ru-RU" dirty="0" smtClean="0"/>
              <a:t>- Ну что ж, мы очень хорошо потрудились, мы уже многое узнали. Но самое главное, что дружбы между людьми не будет, если мы сами не будем выполнять определенные правила, законы дружбы </a:t>
            </a:r>
            <a:r>
              <a:rPr lang="ru-RU" b="1" i="1" dirty="0" smtClean="0"/>
              <a:t>(слайд 8, щелчок)</a:t>
            </a:r>
            <a:r>
              <a:rPr lang="ru-RU" dirty="0" smtClean="0"/>
              <a:t>. </a:t>
            </a:r>
          </a:p>
          <a:p>
            <a:endParaRPr lang="ru-RU" sz="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155"/>
            <a:r>
              <a:rPr lang="ru-RU" sz="1300" dirty="0" smtClean="0"/>
              <a:t>- На ваших партах есть солнышко с лучами. В центре мы видим надпись «Я могу». Подумайте, что вы можете сделать для своего друга. Напишите об этом в лучике. Личики прикрепите к солнышку, получится ваш собственный портрет. </a:t>
            </a:r>
            <a:r>
              <a:rPr lang="ru-RU" sz="1300" i="1" dirty="0" smtClean="0"/>
              <a:t>(Дети заполняют лучики, прикрепляют их с помощью двухстороннего скотча на лист с солнышком, озвучивают свои ответы).</a:t>
            </a:r>
            <a:r>
              <a:rPr lang="ru-RU" sz="1300" dirty="0" smtClean="0"/>
              <a:t> </a:t>
            </a:r>
          </a:p>
          <a:p>
            <a:endParaRPr lang="ru-RU" sz="1300" dirty="0" smtClean="0"/>
          </a:p>
          <a:p>
            <a:r>
              <a:rPr lang="ru-RU" sz="1300" dirty="0" smtClean="0"/>
              <a:t>- </a:t>
            </a:r>
            <a:r>
              <a:rPr lang="ru-RU" sz="1300" b="1" i="1" dirty="0" smtClean="0"/>
              <a:t>Вывод</a:t>
            </a:r>
            <a:r>
              <a:rPr lang="ru-RU" sz="1300" dirty="0" smtClean="0"/>
              <a:t> </a:t>
            </a:r>
            <a:r>
              <a:rPr lang="ru-RU" sz="1300" b="1" i="1" dirty="0" smtClean="0"/>
              <a:t>(слайд 9, щелчок)</a:t>
            </a:r>
            <a:r>
              <a:rPr lang="ru-RU" sz="1300" dirty="0" smtClean="0"/>
              <a:t>: Я надеюсь, что теперь вы будете более внимательно относиться друг к другу, беречь свою дружбу и у каждого из вас обязательно в жизни появиться настоящий друг. </a:t>
            </a:r>
          </a:p>
          <a:p>
            <a:r>
              <a:rPr lang="ru-RU" sz="1300" dirty="0" smtClean="0"/>
              <a:t>    Кто в дружбу верит горячо,</a:t>
            </a:r>
          </a:p>
          <a:p>
            <a:r>
              <a:rPr lang="ru-RU" sz="1300" dirty="0" smtClean="0"/>
              <a:t>    Кто рядом чувствует плечо,</a:t>
            </a:r>
          </a:p>
          <a:p>
            <a:r>
              <a:rPr lang="ru-RU" sz="1300" dirty="0" smtClean="0"/>
              <a:t>    Тот никогда не упадет, </a:t>
            </a:r>
          </a:p>
          <a:p>
            <a:r>
              <a:rPr lang="ru-RU" sz="1300" dirty="0" smtClean="0"/>
              <a:t>     В любой беде не пропадет.</a:t>
            </a:r>
          </a:p>
          <a:p>
            <a:r>
              <a:rPr lang="ru-RU" sz="1300" dirty="0" smtClean="0"/>
              <a:t>    А если и споткнется вдруг,</a:t>
            </a:r>
          </a:p>
          <a:p>
            <a:r>
              <a:rPr lang="ru-RU" sz="1300" dirty="0" smtClean="0"/>
              <a:t>    То встать ему поможет друг, </a:t>
            </a:r>
          </a:p>
          <a:p>
            <a:r>
              <a:rPr lang="ru-RU" sz="1300" dirty="0" smtClean="0"/>
              <a:t>     Всегда ему надежный друг</a:t>
            </a:r>
          </a:p>
          <a:p>
            <a:r>
              <a:rPr lang="ru-RU" sz="1300" dirty="0" smtClean="0"/>
              <a:t>     В беде протянет руку.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b="1" i="1" dirty="0" smtClean="0"/>
              <a:t> 2. Рефлексия. Подведение итогов работы.</a:t>
            </a:r>
            <a:endParaRPr lang="ru-RU" sz="1300" dirty="0" smtClean="0"/>
          </a:p>
          <a:p>
            <a:r>
              <a:rPr lang="ru-RU" sz="1300" dirty="0" smtClean="0"/>
              <a:t>- Вот и подошел к концу наш разговор. Нам надо подвести его итог </a:t>
            </a:r>
            <a:r>
              <a:rPr lang="ru-RU" sz="1300" b="1" i="1" dirty="0" smtClean="0"/>
              <a:t>(слайд 10, щелчок)</a:t>
            </a:r>
            <a:r>
              <a:rPr lang="ru-RU" sz="130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636BA-5AAA-4585-910C-01F7D0B633A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2/13/2011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ru-RU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Поговорим </a:t>
            </a:r>
            <a:br>
              <a:rPr lang="ru-RU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9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о дружбе</a:t>
            </a:r>
            <a:r>
              <a:rPr lang="ru-RU" sz="7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7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Классный час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классе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4876800"/>
            <a:ext cx="4419600" cy="1676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" y="1752600"/>
            <a:ext cx="6248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начну конфеты есть,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 меня друзей не счесть.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А закончились конфеты,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 друзей в помине нету.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 конфету каждый друг,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Так и рвет ее из pук.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Ну, зачем мне дружба эта?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Я и сам люблю конфеты.  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4400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15728">
            <a:off x="6062812" y="1028951"/>
            <a:ext cx="2626169" cy="1963375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47800" y="5244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Друзья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962400" cy="9906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Дружба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1524000"/>
            <a:ext cx="7696200" cy="4822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609600" y="16002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77962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Давайте жить дружно!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15240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29000" y="3429000"/>
            <a:ext cx="543546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июня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друзей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6280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Что такое дружба?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1295400"/>
            <a:ext cx="8534400" cy="2285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Дружба – это близкие отношения,      основанные на взаимном доверии, привязанности, общности интересов.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С. И. Ожегов «Толковый словарь»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8534400" cy="2923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Дружба – бескорыстные личные взаимоотношения между людьми, основанные на доверии, взаимных симпатиях, общих интересах и увлечениях. </a:t>
            </a:r>
          </a:p>
          <a:p>
            <a:pPr algn="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Википедия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 l="4000" t="6190" r="6667" b="5609"/>
          <a:stretch>
            <a:fillRect/>
          </a:stretch>
        </p:blipFill>
        <p:spPr bwMode="auto">
          <a:xfrm>
            <a:off x="3581400" y="1676400"/>
            <a:ext cx="5105400" cy="434340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ru-RU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Настоящий друг</a:t>
            </a:r>
            <a:endParaRPr kumimoji="0" lang="ru-RU" sz="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362200"/>
            <a:ext cx="193217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7"/>
          <p:cNvGraphicFramePr>
            <a:graphicFrameLocks/>
          </p:cNvGraphicFramePr>
          <p:nvPr/>
        </p:nvGraphicFramePr>
        <p:xfrm>
          <a:off x="228600" y="15240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Что Я могу сделать для  друга?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Астафьева Е. В., учитель начальных классов МОУ Ветлужская СОШ </a:t>
            </a:r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838200" y="1524000"/>
            <a:ext cx="161885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2819400" y="1676400"/>
            <a:ext cx="4724400" cy="4191000"/>
            <a:chOff x="2819400" y="1676400"/>
            <a:chExt cx="4724400" cy="4191000"/>
          </a:xfrm>
        </p:grpSpPr>
        <p:sp>
          <p:nvSpPr>
            <p:cNvPr id="6" name="Солнце 5"/>
            <p:cNvSpPr/>
            <p:nvPr/>
          </p:nvSpPr>
          <p:spPr>
            <a:xfrm>
              <a:off x="2819400" y="1676400"/>
              <a:ext cx="4724400" cy="41910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2209800"/>
              <a:ext cx="3352800" cy="3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304800" y="1295400"/>
            <a:ext cx="8534400" cy="540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 дружбу верит горячо,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Кто рядом чувствует плечо,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Тот никогда не упадет,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 любой беде не пропадет.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А если и споткнется вдруг,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То встать ему поможет друг,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Всегда ему надежный друг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В беде протянет руку.</a:t>
            </a:r>
            <a:endParaRPr lang="ru-RU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825</Words>
  <Application>Microsoft Office PowerPoint</Application>
  <PresentationFormat>Экран (4:3)</PresentationFormat>
  <Paragraphs>110</Paragraphs>
  <Slides>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1</vt:i4>
      </vt:variant>
    </vt:vector>
  </HeadingPairs>
  <TitlesOfParts>
    <vt:vector size="9" baseType="lpstr">
      <vt:lpstr>Тема Office</vt:lpstr>
      <vt:lpstr> Поговорим  о дружбе Классный час в 4 классе</vt:lpstr>
      <vt:lpstr>Презентация PowerPoint</vt:lpstr>
      <vt:lpstr>Дружба</vt:lpstr>
      <vt:lpstr>Давайте жить дружно!</vt:lpstr>
      <vt:lpstr>Что такое дружба?</vt:lpstr>
      <vt:lpstr>Презентация PowerPoint</vt:lpstr>
      <vt:lpstr>Что Я могу сделать для  друга?</vt:lpstr>
      <vt:lpstr>Произвольный показ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69</cp:revision>
  <dcterms:modified xsi:type="dcterms:W3CDTF">2018-11-12T14:50:59Z</dcterms:modified>
</cp:coreProperties>
</file>