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5" r:id="rId8"/>
    <p:sldId id="263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3.ppt-online.org/files3/slide/1/18CQiksl7W56OPajAtVMuLShdEnpo3DyrRfU2e/slide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714356"/>
            <a:ext cx="6286544" cy="271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педагогическому мероприятию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«Проделки волшебника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Гаргамеля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286388"/>
            <a:ext cx="362904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Шаманская Ж. 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7.uidownload.com/vector/358/1021/vector-blank-photo-hanging-eps.jpg"/>
          <p:cNvPicPr/>
          <p:nvPr/>
        </p:nvPicPr>
        <p:blipFill>
          <a:blip r:embed="rId2" cstate="print"/>
          <a:srcRect l="26479" t="26733" r="25876" b="1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atherineasquithgallery.com/uploads/posts/2021-02/1614545220_3-p-korova-na-belom-fone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5940425" cy="46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f3.ppt-online.org/files3/slide/1/18CQiksl7W56OPajAtVMuLShdEnpo3DyrRfU2e/slide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hitalnya.ru/upload3/350/51ecfcdf87716426b7e806c4e69675a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19351"/>
            <a:ext cx="3929090" cy="5063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3.ppt-online.org/files3/slide/1/18CQiksl7W56OPajAtVMuLShdEnpo3DyrRfU2e/slide-0.jpg"/>
          <p:cNvPicPr/>
          <p:nvPr/>
        </p:nvPicPr>
        <p:blipFill>
          <a:blip r:embed="rId2" cstate="print"/>
          <a:srcRect l="1282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xn--80ac1bcbgb9aa.xn--p1ai/wp-content/uploads/2/1/9/219ec5df46985bb6c2eca6b1d25260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638812" cy="62410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571480"/>
            <a:ext cx="4429156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злой волшебник,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Гаргамель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заколдовал много животных, птиц и людей. Высылаю вам фотографию одного из животного. Если захотите его расколдовать, то вам придется потрудиться, выполняя мои задания!!!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3.ppt-online.org/files3/slide/1/18CQiksl7W56OPajAtVMuLShdEnpo3DyrRfU2e/slide-0.jpg"/>
          <p:cNvPicPr/>
          <p:nvPr/>
        </p:nvPicPr>
        <p:blipFill>
          <a:blip r:embed="rId2" cstate="print"/>
          <a:srcRect l="1282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7.uidownload.com/vector/358/1021/vector-blank-photo-hanging-eps.jpg"/>
          <p:cNvPicPr/>
          <p:nvPr/>
        </p:nvPicPr>
        <p:blipFill>
          <a:blip r:embed="rId3" cstate="print"/>
          <a:srcRect l="17317" r="18546" b="9339"/>
          <a:stretch>
            <a:fillRect/>
          </a:stretch>
        </p:blipFill>
        <p:spPr bwMode="auto">
          <a:xfrm>
            <a:off x="714348" y="428604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atherineasquithgallery.com/uploads/posts/2021-02/1614545220_3-p-korova-na-belom-fone-3.png"/>
          <p:cNvPicPr/>
          <p:nvPr/>
        </p:nvPicPr>
        <p:blipFill>
          <a:blip r:embed="rId4" cstate="print"/>
          <a:srcRect l="51759" t="35715" r="37858" b="55918"/>
          <a:stretch>
            <a:fillRect/>
          </a:stretch>
        </p:blipFill>
        <p:spPr bwMode="auto">
          <a:xfrm>
            <a:off x="4500562" y="3571876"/>
            <a:ext cx="617219" cy="39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7.uidownload.com/vector/358/1021/vector-blank-photo-hanging-eps.jpg"/>
          <p:cNvPicPr/>
          <p:nvPr/>
        </p:nvPicPr>
        <p:blipFill>
          <a:blip r:embed="rId2" cstate="print"/>
          <a:srcRect l="26479" t="26733" r="25876" b="1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atherineasquithgallery.com/uploads/posts/2021-02/1614545220_3-p-korova-na-belom-fone-3.png"/>
          <p:cNvPicPr/>
          <p:nvPr/>
        </p:nvPicPr>
        <p:blipFill>
          <a:blip r:embed="rId3" cstate="print"/>
          <a:srcRect l="44719" t="30202" r="28721" b="46112"/>
          <a:stretch>
            <a:fillRect/>
          </a:stretch>
        </p:blipFill>
        <p:spPr bwMode="auto">
          <a:xfrm>
            <a:off x="3714744" y="2571744"/>
            <a:ext cx="1581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3.ppt-online.org/files3/slide/1/18CQiksl7W56OPajAtVMuLShdEnpo3DyrRfU2e/slide-0.jpg"/>
          <p:cNvPicPr/>
          <p:nvPr/>
        </p:nvPicPr>
        <p:blipFill>
          <a:blip r:embed="rId2" cstate="print"/>
          <a:srcRect l="1282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xn--80ac1bcbgb9aa.xn--p1ai/wp-content/uploads/2/1/9/219ec5df46985bb6c2eca6b1d25260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638812" cy="62410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357166"/>
            <a:ext cx="4643470" cy="235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Вы, конечно, знаете, что домашние животные не могут жить в дикой природе. Расскажите мне, люди каких профессий заботятся о них.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7.uidownload.com/vector/358/1021/vector-blank-photo-hanging-eps.jpg"/>
          <p:cNvPicPr/>
          <p:nvPr/>
        </p:nvPicPr>
        <p:blipFill>
          <a:blip r:embed="rId2" cstate="print"/>
          <a:srcRect l="26479" t="26733" r="25876" b="1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atherineasquithgallery.com/uploads/posts/2021-02/1614545220_3-p-korova-na-belom-fone-3.png"/>
          <p:cNvPicPr/>
          <p:nvPr/>
        </p:nvPicPr>
        <p:blipFill>
          <a:blip r:embed="rId3" cstate="print"/>
          <a:srcRect l="25519" t="19482" r="28721" b="46112"/>
          <a:stretch>
            <a:fillRect/>
          </a:stretch>
        </p:blipFill>
        <p:spPr bwMode="auto">
          <a:xfrm>
            <a:off x="3000364" y="2071678"/>
            <a:ext cx="2724158" cy="160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7.uidownload.com/vector/358/1021/vector-blank-photo-hanging-eps.jpg"/>
          <p:cNvPicPr/>
          <p:nvPr/>
        </p:nvPicPr>
        <p:blipFill>
          <a:blip r:embed="rId2" cstate="print"/>
          <a:srcRect l="26479" t="26733" r="25876" b="1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atherineasquithgallery.com/uploads/posts/2021-02/1614545220_3-p-korova-na-belom-fone-3.png"/>
          <p:cNvPicPr/>
          <p:nvPr/>
        </p:nvPicPr>
        <p:blipFill>
          <a:blip r:embed="rId3" cstate="print"/>
          <a:srcRect l="25519" t="8762" r="25281" b="46112"/>
          <a:stretch>
            <a:fillRect/>
          </a:stretch>
        </p:blipFill>
        <p:spPr bwMode="auto">
          <a:xfrm>
            <a:off x="3000364" y="1571612"/>
            <a:ext cx="2928958" cy="210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7.uidownload.com/vector/358/1021/vector-blank-photo-hanging-eps.jpg"/>
          <p:cNvPicPr/>
          <p:nvPr/>
        </p:nvPicPr>
        <p:blipFill>
          <a:blip r:embed="rId2" cstate="print"/>
          <a:srcRect l="26479" t="26733" r="25876" b="1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atherineasquithgallery.com/uploads/posts/2021-02/1614545220_3-p-korova-na-belom-fone-3.png"/>
          <p:cNvPicPr/>
          <p:nvPr/>
        </p:nvPicPr>
        <p:blipFill>
          <a:blip r:embed="rId3" cstate="print"/>
          <a:srcRect l="21919" t="10293" r="14481" b="42232"/>
          <a:stretch>
            <a:fillRect/>
          </a:stretch>
        </p:blipFill>
        <p:spPr bwMode="auto">
          <a:xfrm>
            <a:off x="2786050" y="1643050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kopilkaurokov.ru/up/html/2018/05/22/k_5b03bf3b7f47f/img_user_file_5b03bf3c17823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642910" y="3929066"/>
            <a:ext cx="4357718" cy="35719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28662" y="1928802"/>
            <a:ext cx="5643602" cy="421484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536413" y="2536025"/>
            <a:ext cx="2571768" cy="1500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28794" y="2128822"/>
            <a:ext cx="2486036" cy="244318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572000" y="2357430"/>
            <a:ext cx="2357454" cy="1500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78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40</cp:revision>
  <dcterms:created xsi:type="dcterms:W3CDTF">2022-11-28T01:54:00Z</dcterms:created>
  <dcterms:modified xsi:type="dcterms:W3CDTF">2022-11-30T09:18:58Z</dcterms:modified>
</cp:coreProperties>
</file>