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700808"/>
            <a:ext cx="61926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Гансу </a:t>
            </a:r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Христиану</a:t>
            </a:r>
            <a:endParaRPr lang="ru-RU" sz="5400" b="1" cap="none" spc="0" dirty="0" smtClean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cap="none" spc="0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Андерсену</a:t>
            </a:r>
            <a:endParaRPr lang="ru-RU" sz="5400" b="1" cap="none" spc="0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95936" y="4581128"/>
            <a:ext cx="4690864" cy="158417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подготовлена воспитателем ГБДОУ д/с 69 Красносельского района Санкт-Петербурга: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Фокиной Еленой Вячеславовной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8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77552_3675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214290"/>
            <a:ext cx="5033981" cy="6460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an-mach-54bc8fde5e1a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14290"/>
            <a:ext cx="4371065" cy="3279027"/>
          </a:xfrm>
          <a:prstGeom prst="rect">
            <a:avLst/>
          </a:prstGeom>
        </p:spPr>
      </p:pic>
      <p:pic>
        <p:nvPicPr>
          <p:cNvPr id="3" name="Рисунок 2" descr="Dania_Norvegia_MSCcruise1001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2839636"/>
            <a:ext cx="5072066" cy="380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FH6KoiWZfDDd1pJXB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941" y="785794"/>
            <a:ext cx="3765497" cy="4500594"/>
          </a:xfrm>
          <a:prstGeom prst="rect">
            <a:avLst/>
          </a:prstGeom>
        </p:spPr>
      </p:pic>
      <p:pic>
        <p:nvPicPr>
          <p:cNvPr id="3" name="Рисунок 2" descr="slide_muzej andersen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97804"/>
            <a:ext cx="4786346" cy="2945444"/>
          </a:xfrm>
          <a:prstGeom prst="rect">
            <a:avLst/>
          </a:prstGeom>
        </p:spPr>
      </p:pic>
      <p:pic>
        <p:nvPicPr>
          <p:cNvPr id="4" name="Рисунок 3" descr="Ander Po4erK  3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3357562"/>
            <a:ext cx="4548190" cy="3293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56197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71670" y="284745"/>
            <a:ext cx="4928401" cy="6358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geskov-cas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6316" y="285728"/>
            <a:ext cx="8028908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8.jpg"/>
          <p:cNvPicPr>
            <a:picLocks noChangeAspect="1"/>
          </p:cNvPicPr>
          <p:nvPr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214290"/>
            <a:ext cx="2507893" cy="3112234"/>
          </a:xfrm>
          <a:prstGeom prst="rect">
            <a:avLst/>
          </a:prstGeom>
        </p:spPr>
      </p:pic>
      <p:pic>
        <p:nvPicPr>
          <p:cNvPr id="3" name="Рисунок 2" descr="d0ac5fe979bce671a078cd4f14c6c513.jpg"/>
          <p:cNvPicPr>
            <a:picLocks noChangeAspect="1"/>
          </p:cNvPicPr>
          <p:nvPr/>
        </p:nvPicPr>
        <p:blipFill>
          <a:blip r:embed="rId3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8926" y="214290"/>
            <a:ext cx="2357454" cy="3143271"/>
          </a:xfrm>
          <a:prstGeom prst="rect">
            <a:avLst/>
          </a:prstGeom>
        </p:spPr>
      </p:pic>
      <p:pic>
        <p:nvPicPr>
          <p:cNvPr id="5" name="Рисунок 4" descr="868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4089" y="476672"/>
            <a:ext cx="3667146" cy="2595138"/>
          </a:xfrm>
          <a:prstGeom prst="rect">
            <a:avLst/>
          </a:prstGeom>
        </p:spPr>
      </p:pic>
      <p:pic>
        <p:nvPicPr>
          <p:cNvPr id="7" name="Рисунок 6" descr="210211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71736" y="3500438"/>
            <a:ext cx="4000528" cy="314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erma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642917"/>
            <a:ext cx="8572560" cy="5679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подготовлена воспитателем ГБДОУ д/с 69 Красносельского района Санкт-Петербурга:  Фокиной Еленой Вячеславовной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</cp:lastModifiedBy>
  <cp:revision>20</cp:revision>
  <dcterms:modified xsi:type="dcterms:W3CDTF">2024-05-05T20:08:37Z</dcterms:modified>
</cp:coreProperties>
</file>