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9" r:id="rId4"/>
    <p:sldId id="260" r:id="rId5"/>
    <p:sldId id="290" r:id="rId6"/>
    <p:sldId id="292" r:id="rId7"/>
    <p:sldId id="258" r:id="rId8"/>
    <p:sldId id="291" r:id="rId9"/>
    <p:sldId id="262" r:id="rId10"/>
    <p:sldId id="280" r:id="rId11"/>
    <p:sldId id="281" r:id="rId12"/>
    <p:sldId id="283" r:id="rId13"/>
    <p:sldId id="263" r:id="rId14"/>
    <p:sldId id="284" r:id="rId15"/>
    <p:sldId id="265" r:id="rId16"/>
    <p:sldId id="267" r:id="rId17"/>
    <p:sldId id="287" r:id="rId18"/>
    <p:sldId id="285" r:id="rId19"/>
    <p:sldId id="286" r:id="rId20"/>
    <p:sldId id="279" r:id="rId21"/>
    <p:sldId id="277" r:id="rId22"/>
    <p:sldId id="288" r:id="rId23"/>
    <p:sldId id="27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tessoriself.ru/wp-content/uploads/2014/11/tru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373215"/>
            <a:ext cx="4627240" cy="106437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презентации: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Волошина Наталья Евгеньевна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60848"/>
            <a:ext cx="8458200" cy="17281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Грибы: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и значение.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A53CCA-638D-5DC5-E756-440B8C7B3FEB}"/>
              </a:ext>
            </a:extLst>
          </p:cNvPr>
          <p:cNvSpPr/>
          <p:nvPr/>
        </p:nvSpPr>
        <p:spPr>
          <a:xfrm>
            <a:off x="381000" y="260648"/>
            <a:ext cx="8295456" cy="13681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Нефтеюганское районное муниципальное общеобразовательное бюджетное учреждение 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«Усть-Юганская средняя общеобразовательная школа»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посёлок Усть-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Юган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Нефтеюганского района 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автономного округа-Югры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4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– это растения или животные?»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вопросы. Составьте схему.</a:t>
            </a:r>
          </a:p>
          <a:p>
            <a:endParaRPr lang="ru-RU" dirty="0"/>
          </a:p>
        </p:txBody>
      </p:sp>
      <p:pic>
        <p:nvPicPr>
          <p:cNvPr id="4" name="Рисунок 3" descr="Грибы - это расте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493"/>
            <a:ext cx="2592288" cy="189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Грибы - это животные - Презентация 244621-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19" y="164493"/>
            <a:ext cx="2735510" cy="19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бщая характеристика грибов Черты сходства С растениями С животными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23" y="4341837"/>
            <a:ext cx="3312368" cy="24928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341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</a:p>
        </p:txBody>
      </p:sp>
      <p:pic>
        <p:nvPicPr>
          <p:cNvPr id="4" name="Объект 3" descr="Многообразие грибов - Презентация 5498-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53285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327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157192"/>
            <a:ext cx="8610600" cy="151216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 между растениями и животными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404664"/>
            <a:ext cx="4290556" cy="9018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с растениями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476672"/>
            <a:ext cx="4292241" cy="8298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с животными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107504" y="1316037"/>
            <a:ext cx="4464496" cy="3941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Растут в течение всей жизни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Пищу всасывают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Размножаются спорами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-Имеют клеточную стенку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Поглощают готовое органическое вещество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-Продукт обмена веществ –мочевина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-Углевод хитин в оболочке клеток</a:t>
            </a:r>
          </a:p>
        </p:txBody>
      </p:sp>
    </p:spTree>
    <p:extLst>
      <p:ext uri="{BB962C8B-B14F-4D97-AF65-F5344CB8AC3E}">
        <p14:creationId xmlns:p14="http://schemas.microsoft.com/office/powerpoint/2010/main" val="343341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ибы - это особые организмы, объединённые в отдельное царство , одно- и много клеточные организмы, тело которых образовано грибницей ( мицелием ). Микология – наука о грибах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255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pic>
        <p:nvPicPr>
          <p:cNvPr id="9" name="Объект 8" descr="Перевернутый класс Селезневой Елены: В ЦАРСТВЕ ГРИБОВ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5184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3433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зкультминутка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01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Изучите строение шляпочного гриба, используя рисунок учебника, стр. 84 Подпишите части гриба</a:t>
            </a:r>
          </a:p>
        </p:txBody>
      </p:sp>
      <p:pic>
        <p:nvPicPr>
          <p:cNvPr id="4" name="Объект 3" descr="Методические рекомендации по составлению олимпиадных заданий школьного и муниципального этапов Всероссийской олимпиады школьник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968552" cy="4392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198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</a:p>
        </p:txBody>
      </p:sp>
      <p:pic>
        <p:nvPicPr>
          <p:cNvPr id="5" name="Объект 4" descr="https://ds05.infourok.ru/uploads/ex/05c4/001366b3-58f5741d/1/img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6" cy="54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567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51216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Составить кластер,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Подобрав картинки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3587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«Грибы - друзья»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«Грибы – враги»</a:t>
            </a:r>
          </a:p>
        </p:txBody>
      </p:sp>
      <p:pic>
        <p:nvPicPr>
          <p:cNvPr id="4" name="Рисунок 3" descr="https://thepresentation.ru/img/thumbs/9a1d764b7d24e1a937b3ef1b5651fe56-800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600400" cy="29164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https://thepresentation.ru/img/thumbs/2eb59e2357af3086aea6f07e85383fcc-800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3"/>
            <a:ext cx="3816424" cy="29164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75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552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Проверка.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 – враги или друзья?</a:t>
            </a:r>
          </a:p>
        </p:txBody>
      </p:sp>
      <p:pic>
        <p:nvPicPr>
          <p:cNvPr id="8" name="Объект 7" descr="https://4.bp.blogspot.com/-yc64G8lJuho/WixiF7fmxVI/AAAAAAAAC2E/VTSk3KxGmRwUKtkhYRqiILpSrLfWS_eBQCLcBGAs/s640/%25D0%25A0%25D0%25B8%25D1%2581%25D1%2583%25D0%25BD%25D0%25BE%25D0%25BA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88832" cy="4824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628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«Улыбка»</a:t>
            </a:r>
          </a:p>
        </p:txBody>
      </p:sp>
      <p:pic>
        <p:nvPicPr>
          <p:cNvPr id="1026" name="Picture 2" descr="https://im0-tub-ru.yandex.net/i?id=43e1e054981bb8d8412d13dc56ff6a16-l&amp;ref=rim&amp;n=13&amp;w=1080&amp;h=10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55" y="4149080"/>
            <a:ext cx="2450901" cy="24509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eimaimama.gr/wp-content/uploads/2014/09/child_hello-1200x800_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9" y="1316360"/>
            <a:ext cx="3014345" cy="2009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 descr="https://img.freepik.com/free-photo/children-giving-high-five_23-2147659326.jpg?size=626&amp;ext=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2664295" cy="2060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106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памятку сбора грибов</a:t>
            </a:r>
          </a:p>
        </p:txBody>
      </p:sp>
      <p:pic>
        <p:nvPicPr>
          <p:cNvPr id="4" name="Объект 3" descr="Грибы Кузнецова стихотворение с иллюстрациям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7" y="1844824"/>
            <a:ext cx="4032448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Дети собирают грибы. Рисунки и картинки для срисовки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16424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021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 …»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– представители особого царства живых организмов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грибов много, они живут в воде, в пищевых продуктах, и даже в теле человека и животных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враги человека, животных и растений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похожи на животных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бывают съедобными и ядовитыми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друзья человека и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37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515672" cy="54459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– особая группа организмов, которые сочетают в себе признаки растений и животных. Многообразие этих организмов очень велико.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играют важную роль в природе и в жизни человека.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грибы – друзья. А есть грибы – враги. Паразитические грибы вредят здоровью человека и хозяйственной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08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«Право выбора».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52333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учебника на с. 82-89, ответьте на вопросы 1-6;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синквейн о грибах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Сделайте рисунки, подберите пословицы и загадки о грибах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сообщение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 грибах из рубрики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«Это интересно»</a:t>
            </a:r>
          </a:p>
        </p:txBody>
      </p:sp>
      <p:pic>
        <p:nvPicPr>
          <p:cNvPr id="4" name="Рисунок 3" descr="Грибы – описание видов с фото, калорийность и примене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664296" cy="2016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633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84096" cy="10347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«Поменяйтесь местами …»</a:t>
            </a:r>
          </a:p>
        </p:txBody>
      </p:sp>
      <p:pic>
        <p:nvPicPr>
          <p:cNvPr id="1026" name="Picture 2" descr="http://titanchik.vsmpo.ru/uploads/posts/2014-03/1394100130_pry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0024"/>
            <a:ext cx="5842627" cy="50433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7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чём пойдёт речь на уроке?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 вами отправимся в царство живых существ, большинство которых обитает на суше, некоторые встречаются в воде. Поселяются они на растительных и животных останках, на живых организмах, на продуктах питания, на металлических и резиновых изделия и даже на штукатурке в квартире. Могут жить и почве.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Одним словом, встречаются повсеместно.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02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Отгадав загадку, узнаете тему урока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968552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чудище такое?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поменьше, то большое.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под березой,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пеньке, среди травы.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 баночке литровой,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хлебе те дары.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449999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паразитом быть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 урожай сгубить.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портить древесину,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Поселившись на стволах.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 тесте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размножаться,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тесто на дрожжах.</a:t>
            </a:r>
          </a:p>
        </p:txBody>
      </p:sp>
      <p:pic>
        <p:nvPicPr>
          <p:cNvPr id="9" name="Рисунок 8" descr="Какую роль играют грибы в жизни человека - Советы садоводам и огородникам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45124"/>
            <a:ext cx="3168352" cy="20522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Картинка трутовик для детей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7134"/>
            <a:ext cx="2592288" cy="1831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311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60648"/>
            <a:ext cx="8686800" cy="110980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картинку»</a:t>
            </a:r>
          </a:p>
        </p:txBody>
      </p:sp>
      <p:pic>
        <p:nvPicPr>
          <p:cNvPr id="6" name="Рисунок 5" descr="https://photonomy.ru/uploads/images/miniatures/KVWHYhIn8sWzMXb3HOJGRFTJ6FWsSL4B_lo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41881"/>
            <a:ext cx="3495303" cy="2591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 descr="https://ds05.infourok.ru/uploads/ex/051e/0008909d-7a678f05/img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320480" cy="33843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461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D3A35C-FB29-F810-8C4B-EF7E2852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в группах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4BA49F-91F5-1954-85FD-90319B4D1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4162"/>
            <a:ext cx="8424936" cy="45259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должен быть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должен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общий результат.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говорит, другие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слушают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несогласие высказывай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понял,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переспроси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9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 …»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– представители особого царства живых организмов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грибов много, они живут в воде, в пищевых продуктах, и даже в теле человека и животных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враги человека, животных и растений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похожи на животных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бывают съедобными и ядовитыми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грибы друзья человека и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7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040560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грибы? Где живут?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– это растения или животные?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–друзья или враги?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роль грибов в жизни человека и природы?</a:t>
            </a:r>
          </a:p>
          <a:p>
            <a:endParaRPr lang="ru-RU" dirty="0"/>
          </a:p>
        </p:txBody>
      </p:sp>
      <p:pic>
        <p:nvPicPr>
          <p:cNvPr id="5" name="Рисунок 4" descr="Определяем тему урока Грибы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960440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05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15198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обитания и многообразие грибов».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вопросы. Составьте схему.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лава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376264" cy="3096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9624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336</TotalTime>
  <Words>670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Franklin Gothic Book</vt:lpstr>
      <vt:lpstr>Franklin Gothic Medium</vt:lpstr>
      <vt:lpstr>Times New Roman</vt:lpstr>
      <vt:lpstr>Wingdings 2</vt:lpstr>
      <vt:lpstr>Трек</vt:lpstr>
      <vt:lpstr>Автор презентации:  Волошина Наталья Евгеньевна</vt:lpstr>
      <vt:lpstr>Приём «Улыбка»</vt:lpstr>
      <vt:lpstr>Как вы думаете,  О чём пойдёт речь на уроке?</vt:lpstr>
      <vt:lpstr>Отгадав загадку, узнаете тему урока</vt:lpstr>
      <vt:lpstr>Игра «Собери картинку»</vt:lpstr>
      <vt:lpstr>Правила работы в группах</vt:lpstr>
      <vt:lpstr>«Верите ли вы …»</vt:lpstr>
      <vt:lpstr>Вопросы:</vt:lpstr>
      <vt:lpstr>Задание 1</vt:lpstr>
      <vt:lpstr>Задание 2</vt:lpstr>
      <vt:lpstr>Проверка</vt:lpstr>
      <vt:lpstr>Что общего между растениями и животными</vt:lpstr>
      <vt:lpstr>Презентация PowerPoint</vt:lpstr>
      <vt:lpstr>Вывод:</vt:lpstr>
      <vt:lpstr>Презентация PowerPoint</vt:lpstr>
      <vt:lpstr>Задание. Изучите строение шляпочного гриба, используя рисунок учебника, стр. 84 Подпишите части гриба</vt:lpstr>
      <vt:lpstr>Проверка</vt:lpstr>
      <vt:lpstr>Задание. Составить кластер, Подобрав картинки:</vt:lpstr>
      <vt:lpstr>Проверка. Грибы – враги или друзья?</vt:lpstr>
      <vt:lpstr>Задание.  Составьте памятку сбора грибов</vt:lpstr>
      <vt:lpstr>«Верите ли вы …»</vt:lpstr>
      <vt:lpstr>Вывод:</vt:lpstr>
      <vt:lpstr>Приём «Право выбора». Выберите Домашнее задание</vt:lpstr>
      <vt:lpstr>Игра «Поменяйтесь местами …»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Школа</cp:lastModifiedBy>
  <cp:revision>24</cp:revision>
  <dcterms:created xsi:type="dcterms:W3CDTF">2021-10-19T01:57:06Z</dcterms:created>
  <dcterms:modified xsi:type="dcterms:W3CDTF">2023-11-08T07:28:27Z</dcterms:modified>
</cp:coreProperties>
</file>