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9" r:id="rId9"/>
    <p:sldId id="265" r:id="rId10"/>
    <p:sldId id="280" r:id="rId11"/>
    <p:sldId id="266" r:id="rId12"/>
    <p:sldId id="281" r:id="rId13"/>
    <p:sldId id="267" r:id="rId14"/>
    <p:sldId id="282" r:id="rId15"/>
    <p:sldId id="268" r:id="rId16"/>
    <p:sldId id="283" r:id="rId17"/>
    <p:sldId id="269" r:id="rId18"/>
    <p:sldId id="270" r:id="rId19"/>
    <p:sldId id="271" r:id="rId20"/>
    <p:sldId id="272" r:id="rId21"/>
    <p:sldId id="284" r:id="rId22"/>
    <p:sldId id="273" r:id="rId23"/>
    <p:sldId id="285" r:id="rId24"/>
    <p:sldId id="274" r:id="rId25"/>
    <p:sldId id="286" r:id="rId26"/>
    <p:sldId id="275" r:id="rId27"/>
    <p:sldId id="287" r:id="rId28"/>
    <p:sldId id="276" r:id="rId29"/>
    <p:sldId id="288" r:id="rId30"/>
    <p:sldId id="278" r:id="rId31"/>
    <p:sldId id="257" r:id="rId32"/>
    <p:sldId id="258" r:id="rId33"/>
    <p:sldId id="289" r:id="rId34"/>
    <p:sldId id="301" r:id="rId35"/>
    <p:sldId id="290" r:id="rId36"/>
    <p:sldId id="302" r:id="rId37"/>
    <p:sldId id="291" r:id="rId38"/>
    <p:sldId id="303" r:id="rId39"/>
    <p:sldId id="292" r:id="rId40"/>
    <p:sldId id="293" r:id="rId41"/>
    <p:sldId id="294" r:id="rId42"/>
    <p:sldId id="295" r:id="rId43"/>
    <p:sldId id="305" r:id="rId44"/>
    <p:sldId id="296" r:id="rId45"/>
    <p:sldId id="306" r:id="rId46"/>
    <p:sldId id="297" r:id="rId47"/>
    <p:sldId id="307" r:id="rId48"/>
    <p:sldId id="304" r:id="rId49"/>
    <p:sldId id="308" r:id="rId50"/>
    <p:sldId id="298" r:id="rId51"/>
    <p:sldId id="299" r:id="rId52"/>
    <p:sldId id="309" r:id="rId53"/>
    <p:sldId id="310" r:id="rId54"/>
    <p:sldId id="30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 varScale="1">
        <p:scale>
          <a:sx n="99" d="100"/>
          <a:sy n="99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B6DE5-0872-459E-9394-92CCCE4DF6E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0B0E-E153-452F-B6AD-DF876A9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0B0E-E153-452F-B6AD-DF876A957DC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0B0E-E153-452F-B6AD-DF876A957DC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0B0E-E153-452F-B6AD-DF876A957DC3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0B0E-E153-452F-B6AD-DF876A957DC3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0B0E-E153-452F-B6AD-DF876A957DC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4_%D0%B4%D0%B5%D0%BA%D0%B0%D0%B1%D1%80%D1%8F" TargetMode="External"/><Relationship Id="rId3" Type="http://schemas.openxmlformats.org/officeDocument/2006/relationships/hyperlink" Target="https://ru.wikipedia.org/wiki/%D0%92%D1%8B%D1%81%D1%88%D0%B8%D0%B5_%D1%81%D1%82%D0%B5%D0%BF%D0%B5%D0%BD%D0%B8_%D0%BE%D1%82%D0%BB%D0%B8%D1%87%D0%B8%D1%8F_%D0%A1%D0%A1%D0%A1%D0%A0" TargetMode="External"/><Relationship Id="rId7" Type="http://schemas.openxmlformats.org/officeDocument/2006/relationships/hyperlink" Target="https://ru.wikipedia.org/wiki/20_%D0%B0%D0%BF%D1%80%D0%B5%D0%BB%D1%8F" TargetMode="External"/><Relationship Id="rId2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34_%D0%B3%D0%BE%D0%B4" TargetMode="External"/><Relationship Id="rId5" Type="http://schemas.openxmlformats.org/officeDocument/2006/relationships/hyperlink" Target="https://ru.wikipedia.org/wiki/16_%D0%B0%D0%BF%D1%80%D0%B5%D0%BB%D1%8F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s://ru.wikipedia.org/wiki/1991_%D0%B3%D0%BE%D0%B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332656"/>
            <a:ext cx="8928992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Дню Победы </a:t>
            </a:r>
            <a:r>
              <a:rPr lang="ru-RU" dirty="0" smtClean="0">
                <a:solidFill>
                  <a:srgbClr val="00B050"/>
                </a:solidFill>
              </a:rPr>
              <a:t>посвящается…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08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ysClr val="windowText" lastClr="000000"/>
                </a:solidFill>
              </a:rPr>
              <a:t>Краеведческая игра</a:t>
            </a:r>
            <a:endParaRPr lang="ru-RU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604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«Живи и помни!»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 descr="http://afganinva.ru/uploads/posts/2013-05/1368192788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7525344" cy="347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5373216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Наянова</a:t>
            </a:r>
            <a:r>
              <a:rPr lang="ru-RU" dirty="0" smtClean="0"/>
              <a:t> Л.В., учитель </a:t>
            </a:r>
            <a:r>
              <a:rPr lang="ru-RU" dirty="0" err="1" smtClean="0"/>
              <a:t>географии,ОДНКНР</a:t>
            </a:r>
            <a:r>
              <a:rPr lang="ru-RU" dirty="0" smtClean="0"/>
              <a:t>, руководитель музея МКОУ «</a:t>
            </a:r>
            <a:r>
              <a:rPr lang="ru-RU" dirty="0" err="1" smtClean="0"/>
              <a:t>Куватская</a:t>
            </a:r>
            <a:r>
              <a:rPr lang="ru-RU" dirty="0" smtClean="0"/>
              <a:t> СОШ»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183880" cy="4187952"/>
          </a:xfrm>
        </p:spPr>
        <p:txBody>
          <a:bodyPr/>
          <a:lstStyle/>
          <a:p>
            <a:pPr algn="ctr"/>
            <a:r>
              <a:rPr lang="ru-RU" b="1" dirty="0" smtClean="0"/>
              <a:t>Вопрос 3</a:t>
            </a:r>
            <a:r>
              <a:rPr lang="ru-RU" dirty="0" smtClean="0"/>
              <a:t>: «Чем помог фронту?» - спрашивает плакат.</a:t>
            </a:r>
            <a:endParaRPr lang="ru-RU" dirty="0"/>
          </a:p>
        </p:txBody>
      </p:sp>
      <p:pic>
        <p:nvPicPr>
          <p:cNvPr id="16386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6300192" y="980728"/>
            <a:ext cx="2232248" cy="2716120"/>
          </a:xfrm>
          <a:prstGeom prst="rect">
            <a:avLst/>
          </a:prstGeom>
          <a:noFill/>
        </p:spPr>
      </p:pic>
      <p:pic>
        <p:nvPicPr>
          <p:cNvPr id="16388" name="Picture 4" descr="http://inposter.ru/assets/voinkrasnojarmii.jpg"/>
          <p:cNvPicPr>
            <a:picLocks noChangeAspect="1" noChangeArrowheads="1"/>
          </p:cNvPicPr>
          <p:nvPr/>
        </p:nvPicPr>
        <p:blipFill>
          <a:blip r:embed="rId3" cstate="print"/>
          <a:srcRect b="27915"/>
          <a:stretch>
            <a:fillRect/>
          </a:stretch>
        </p:blipFill>
        <p:spPr bwMode="auto">
          <a:xfrm>
            <a:off x="395536" y="1340768"/>
            <a:ext cx="2730341" cy="2592288"/>
          </a:xfrm>
          <a:prstGeom prst="rect">
            <a:avLst/>
          </a:prstGeom>
          <a:noFill/>
        </p:spPr>
      </p:pic>
      <p:pic>
        <p:nvPicPr>
          <p:cNvPr id="16390" name="Picture 6" descr="http://www.adverblog.ru/images/post/post48-2.jpg"/>
          <p:cNvPicPr>
            <a:picLocks noChangeAspect="1" noChangeArrowheads="1"/>
          </p:cNvPicPr>
          <p:nvPr/>
        </p:nvPicPr>
        <p:blipFill>
          <a:blip r:embed="rId4" cstate="print"/>
          <a:srcRect b="13642"/>
          <a:stretch>
            <a:fillRect/>
          </a:stretch>
        </p:blipFill>
        <p:spPr bwMode="auto">
          <a:xfrm>
            <a:off x="3419872" y="1124744"/>
            <a:ext cx="2254771" cy="2736304"/>
          </a:xfrm>
          <a:prstGeom prst="rect">
            <a:avLst/>
          </a:prstGeom>
          <a:noFill/>
        </p:spPr>
      </p:pic>
      <p:pic>
        <p:nvPicPr>
          <p:cNvPr id="16392" name="Picture 8" descr="http://www.grekovstudio.ru/_files/works/photo_450.jpg"/>
          <p:cNvPicPr>
            <a:picLocks noChangeAspect="1" noChangeArrowheads="1"/>
          </p:cNvPicPr>
          <p:nvPr/>
        </p:nvPicPr>
        <p:blipFill>
          <a:blip r:embed="rId5" cstate="print"/>
          <a:srcRect b="15302"/>
          <a:stretch>
            <a:fillRect/>
          </a:stretch>
        </p:blipFill>
        <p:spPr bwMode="auto">
          <a:xfrm>
            <a:off x="6300192" y="3789040"/>
            <a:ext cx="2408312" cy="2952328"/>
          </a:xfrm>
          <a:prstGeom prst="rect">
            <a:avLst/>
          </a:prstGeom>
          <a:noFill/>
        </p:spPr>
      </p:pic>
      <p:pic>
        <p:nvPicPr>
          <p:cNvPr id="16394" name="Picture 10" descr="http://dotu.org.ua/images/remote/http--narodna-vlada.org-images-stories-stati-kak-my-do-9-maya-pobedim-fashizm.jpg"/>
          <p:cNvPicPr>
            <a:picLocks noChangeAspect="1" noChangeArrowheads="1"/>
          </p:cNvPicPr>
          <p:nvPr/>
        </p:nvPicPr>
        <p:blipFill>
          <a:blip r:embed="rId6" cstate="print"/>
          <a:srcRect b="25661"/>
          <a:stretch>
            <a:fillRect/>
          </a:stretch>
        </p:blipFill>
        <p:spPr bwMode="auto">
          <a:xfrm>
            <a:off x="395536" y="4221088"/>
            <a:ext cx="2361877" cy="2520280"/>
          </a:xfrm>
          <a:prstGeom prst="rect">
            <a:avLst/>
          </a:prstGeom>
          <a:noFill/>
        </p:spPr>
      </p:pic>
      <p:pic>
        <p:nvPicPr>
          <p:cNvPr id="16396" name="Picture 12" descr="http://s42.radikal.ru/i096/1006/d6/32e96a2ff28f.jpg"/>
          <p:cNvPicPr>
            <a:picLocks noChangeAspect="1" noChangeArrowheads="1"/>
          </p:cNvPicPr>
          <p:nvPr/>
        </p:nvPicPr>
        <p:blipFill>
          <a:blip r:embed="rId7" cstate="print"/>
          <a:srcRect b="19839"/>
          <a:stretch>
            <a:fillRect/>
          </a:stretch>
        </p:blipFill>
        <p:spPr bwMode="auto">
          <a:xfrm>
            <a:off x="3419872" y="4005064"/>
            <a:ext cx="2472209" cy="274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314096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21297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1409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94928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602128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- 2</a:t>
            </a:r>
            <a:endParaRPr lang="ru-RU" b="1" dirty="0"/>
          </a:p>
        </p:txBody>
      </p:sp>
      <p:pic>
        <p:nvPicPr>
          <p:cNvPr id="13314" name="Picture 2" descr="http://www.adverblog.ru/images/post/post4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3327"/>
            <a:ext cx="4464496" cy="627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496944" cy="4187952"/>
          </a:xfrm>
        </p:spPr>
        <p:txBody>
          <a:bodyPr/>
          <a:lstStyle/>
          <a:p>
            <a:r>
              <a:rPr lang="ru-RU" b="1" dirty="0" smtClean="0"/>
              <a:t>Вопрос 4</a:t>
            </a:r>
            <a:r>
              <a:rPr lang="ru-RU" dirty="0" smtClean="0"/>
              <a:t>: «Спасем советских ребят от немцев!» - уверяет  плакат.</a:t>
            </a:r>
            <a:endParaRPr lang="ru-RU" dirty="0"/>
          </a:p>
        </p:txBody>
      </p:sp>
      <p:pic>
        <p:nvPicPr>
          <p:cNvPr id="16386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6156176" y="1052736"/>
            <a:ext cx="2232248" cy="2716120"/>
          </a:xfrm>
          <a:prstGeom prst="rect">
            <a:avLst/>
          </a:prstGeom>
          <a:noFill/>
        </p:spPr>
      </p:pic>
      <p:pic>
        <p:nvPicPr>
          <p:cNvPr id="16388" name="Picture 4" descr="http://inposter.ru/assets/voinkrasnojarmii.jpg"/>
          <p:cNvPicPr>
            <a:picLocks noChangeAspect="1" noChangeArrowheads="1"/>
          </p:cNvPicPr>
          <p:nvPr/>
        </p:nvPicPr>
        <p:blipFill>
          <a:blip r:embed="rId3" cstate="print"/>
          <a:srcRect b="27915"/>
          <a:stretch>
            <a:fillRect/>
          </a:stretch>
        </p:blipFill>
        <p:spPr bwMode="auto">
          <a:xfrm>
            <a:off x="395536" y="1340768"/>
            <a:ext cx="2730341" cy="2592288"/>
          </a:xfrm>
          <a:prstGeom prst="rect">
            <a:avLst/>
          </a:prstGeom>
          <a:noFill/>
        </p:spPr>
      </p:pic>
      <p:pic>
        <p:nvPicPr>
          <p:cNvPr id="16390" name="Picture 6" descr="http://www.adverblog.ru/images/post/post48-2.jpg"/>
          <p:cNvPicPr>
            <a:picLocks noChangeAspect="1" noChangeArrowheads="1"/>
          </p:cNvPicPr>
          <p:nvPr/>
        </p:nvPicPr>
        <p:blipFill>
          <a:blip r:embed="rId4" cstate="print"/>
          <a:srcRect b="13642"/>
          <a:stretch>
            <a:fillRect/>
          </a:stretch>
        </p:blipFill>
        <p:spPr bwMode="auto">
          <a:xfrm>
            <a:off x="3347864" y="1124744"/>
            <a:ext cx="2254771" cy="2736304"/>
          </a:xfrm>
          <a:prstGeom prst="rect">
            <a:avLst/>
          </a:prstGeom>
          <a:noFill/>
        </p:spPr>
      </p:pic>
      <p:pic>
        <p:nvPicPr>
          <p:cNvPr id="16392" name="Picture 8" descr="http://www.grekovstudio.ru/_files/works/photo_450.jpg"/>
          <p:cNvPicPr>
            <a:picLocks noChangeAspect="1" noChangeArrowheads="1"/>
          </p:cNvPicPr>
          <p:nvPr/>
        </p:nvPicPr>
        <p:blipFill>
          <a:blip r:embed="rId5" cstate="print"/>
          <a:srcRect b="15302"/>
          <a:stretch>
            <a:fillRect/>
          </a:stretch>
        </p:blipFill>
        <p:spPr bwMode="auto">
          <a:xfrm>
            <a:off x="6228184" y="3789040"/>
            <a:ext cx="2408312" cy="2952328"/>
          </a:xfrm>
          <a:prstGeom prst="rect">
            <a:avLst/>
          </a:prstGeom>
          <a:noFill/>
        </p:spPr>
      </p:pic>
      <p:pic>
        <p:nvPicPr>
          <p:cNvPr id="16394" name="Picture 10" descr="http://dotu.org.ua/images/remote/http--narodna-vlada.org-images-stories-stati-kak-my-do-9-maya-pobedim-fashizm.jpg"/>
          <p:cNvPicPr>
            <a:picLocks noChangeAspect="1" noChangeArrowheads="1"/>
          </p:cNvPicPr>
          <p:nvPr/>
        </p:nvPicPr>
        <p:blipFill>
          <a:blip r:embed="rId6" cstate="print"/>
          <a:srcRect b="25661"/>
          <a:stretch>
            <a:fillRect/>
          </a:stretch>
        </p:blipFill>
        <p:spPr bwMode="auto">
          <a:xfrm>
            <a:off x="467544" y="4221088"/>
            <a:ext cx="2361877" cy="2520280"/>
          </a:xfrm>
          <a:prstGeom prst="rect">
            <a:avLst/>
          </a:prstGeom>
          <a:noFill/>
        </p:spPr>
      </p:pic>
      <p:pic>
        <p:nvPicPr>
          <p:cNvPr id="16396" name="Picture 12" descr="http://s42.radikal.ru/i096/1006/d6/32e96a2ff28f.jpg"/>
          <p:cNvPicPr>
            <a:picLocks noChangeAspect="1" noChangeArrowheads="1"/>
          </p:cNvPicPr>
          <p:nvPr/>
        </p:nvPicPr>
        <p:blipFill>
          <a:blip r:embed="rId7" cstate="print"/>
          <a:srcRect b="19839"/>
          <a:stretch>
            <a:fillRect/>
          </a:stretch>
        </p:blipFill>
        <p:spPr bwMode="auto">
          <a:xfrm>
            <a:off x="3347864" y="3933056"/>
            <a:ext cx="2472209" cy="274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321297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321297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0689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87727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602128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- 6</a:t>
            </a:r>
            <a:endParaRPr lang="ru-RU" b="1" dirty="0"/>
          </a:p>
        </p:txBody>
      </p:sp>
      <p:pic>
        <p:nvPicPr>
          <p:cNvPr id="12290" name="Picture 2" descr="http://www.grekovstudio.ru/_files/works/photo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7785"/>
            <a:ext cx="4608512" cy="667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4187952"/>
          </a:xfrm>
        </p:spPr>
        <p:txBody>
          <a:bodyPr/>
          <a:lstStyle/>
          <a:p>
            <a:r>
              <a:rPr lang="ru-RU" b="1" dirty="0" smtClean="0"/>
              <a:t>Вопрос 5</a:t>
            </a:r>
            <a:r>
              <a:rPr lang="ru-RU" dirty="0" smtClean="0"/>
              <a:t>: Плакат призывает: « Убей фашистскую гадину!»</a:t>
            </a:r>
            <a:endParaRPr lang="ru-RU" dirty="0"/>
          </a:p>
        </p:txBody>
      </p:sp>
      <p:pic>
        <p:nvPicPr>
          <p:cNvPr id="16386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6228184" y="1052736"/>
            <a:ext cx="2232248" cy="2716120"/>
          </a:xfrm>
          <a:prstGeom prst="rect">
            <a:avLst/>
          </a:prstGeom>
          <a:noFill/>
        </p:spPr>
      </p:pic>
      <p:pic>
        <p:nvPicPr>
          <p:cNvPr id="16388" name="Picture 4" descr="http://inposter.ru/assets/voinkrasnojarmii.jpg"/>
          <p:cNvPicPr>
            <a:picLocks noChangeAspect="1" noChangeArrowheads="1"/>
          </p:cNvPicPr>
          <p:nvPr/>
        </p:nvPicPr>
        <p:blipFill>
          <a:blip r:embed="rId3" cstate="print"/>
          <a:srcRect b="27915"/>
          <a:stretch>
            <a:fillRect/>
          </a:stretch>
        </p:blipFill>
        <p:spPr bwMode="auto">
          <a:xfrm>
            <a:off x="251520" y="1340768"/>
            <a:ext cx="2730341" cy="2592288"/>
          </a:xfrm>
          <a:prstGeom prst="rect">
            <a:avLst/>
          </a:prstGeom>
          <a:noFill/>
        </p:spPr>
      </p:pic>
      <p:pic>
        <p:nvPicPr>
          <p:cNvPr id="16390" name="Picture 6" descr="http://www.adverblog.ru/images/post/post48-2.jpg"/>
          <p:cNvPicPr>
            <a:picLocks noChangeAspect="1" noChangeArrowheads="1"/>
          </p:cNvPicPr>
          <p:nvPr/>
        </p:nvPicPr>
        <p:blipFill>
          <a:blip r:embed="rId4" cstate="print"/>
          <a:srcRect b="13642"/>
          <a:stretch>
            <a:fillRect/>
          </a:stretch>
        </p:blipFill>
        <p:spPr bwMode="auto">
          <a:xfrm>
            <a:off x="3347864" y="1124744"/>
            <a:ext cx="2254771" cy="2736304"/>
          </a:xfrm>
          <a:prstGeom prst="rect">
            <a:avLst/>
          </a:prstGeom>
          <a:noFill/>
        </p:spPr>
      </p:pic>
      <p:pic>
        <p:nvPicPr>
          <p:cNvPr id="16392" name="Picture 8" descr="http://www.grekovstudio.ru/_files/works/photo_450.jpg"/>
          <p:cNvPicPr>
            <a:picLocks noChangeAspect="1" noChangeArrowheads="1"/>
          </p:cNvPicPr>
          <p:nvPr/>
        </p:nvPicPr>
        <p:blipFill>
          <a:blip r:embed="rId5" cstate="print"/>
          <a:srcRect b="15302"/>
          <a:stretch>
            <a:fillRect/>
          </a:stretch>
        </p:blipFill>
        <p:spPr bwMode="auto">
          <a:xfrm>
            <a:off x="6228184" y="3905672"/>
            <a:ext cx="2408312" cy="2952328"/>
          </a:xfrm>
          <a:prstGeom prst="rect">
            <a:avLst/>
          </a:prstGeom>
          <a:noFill/>
        </p:spPr>
      </p:pic>
      <p:pic>
        <p:nvPicPr>
          <p:cNvPr id="16394" name="Picture 10" descr="http://dotu.org.ua/images/remote/http--narodna-vlada.org-images-stories-stati-kak-my-do-9-maya-pobedim-fashizm.jpg"/>
          <p:cNvPicPr>
            <a:picLocks noChangeAspect="1" noChangeArrowheads="1"/>
          </p:cNvPicPr>
          <p:nvPr/>
        </p:nvPicPr>
        <p:blipFill>
          <a:blip r:embed="rId6" cstate="print"/>
          <a:srcRect b="25661"/>
          <a:stretch>
            <a:fillRect/>
          </a:stretch>
        </p:blipFill>
        <p:spPr bwMode="auto">
          <a:xfrm>
            <a:off x="323528" y="3975224"/>
            <a:ext cx="2592288" cy="2766144"/>
          </a:xfrm>
          <a:prstGeom prst="rect">
            <a:avLst/>
          </a:prstGeom>
          <a:noFill/>
        </p:spPr>
      </p:pic>
      <p:pic>
        <p:nvPicPr>
          <p:cNvPr id="16396" name="Picture 12" descr="http://s42.radikal.ru/i096/1006/d6/32e96a2ff28f.jpg"/>
          <p:cNvPicPr>
            <a:picLocks noChangeAspect="1" noChangeArrowheads="1"/>
          </p:cNvPicPr>
          <p:nvPr/>
        </p:nvPicPr>
        <p:blipFill>
          <a:blip r:embed="rId7" cstate="print"/>
          <a:srcRect b="19839"/>
          <a:stretch>
            <a:fillRect/>
          </a:stretch>
        </p:blipFill>
        <p:spPr bwMode="auto">
          <a:xfrm>
            <a:off x="3275856" y="3933056"/>
            <a:ext cx="2472209" cy="274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321297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1409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0689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602128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- 4</a:t>
            </a:r>
            <a:endParaRPr lang="ru-RU" b="1" dirty="0"/>
          </a:p>
        </p:txBody>
      </p:sp>
      <p:pic>
        <p:nvPicPr>
          <p:cNvPr id="11268" name="Picture 4" descr="http://static.diary.ru/userdir/1/8/1/5/1815076/56958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8126"/>
            <a:ext cx="4680520" cy="658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820472" cy="4187952"/>
          </a:xfrm>
        </p:spPr>
        <p:txBody>
          <a:bodyPr/>
          <a:lstStyle/>
          <a:p>
            <a:r>
              <a:rPr lang="ru-RU" b="1" dirty="0" smtClean="0"/>
              <a:t>Вопрос 6</a:t>
            </a:r>
            <a:r>
              <a:rPr lang="ru-RU" dirty="0" smtClean="0"/>
              <a:t>: Плакат предупреждает: « Враг коварен, будь начеку!»</a:t>
            </a:r>
            <a:endParaRPr lang="ru-RU" dirty="0"/>
          </a:p>
        </p:txBody>
      </p:sp>
      <p:pic>
        <p:nvPicPr>
          <p:cNvPr id="16386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6156176" y="1196752"/>
            <a:ext cx="2232248" cy="2716120"/>
          </a:xfrm>
          <a:prstGeom prst="rect">
            <a:avLst/>
          </a:prstGeom>
          <a:noFill/>
        </p:spPr>
      </p:pic>
      <p:pic>
        <p:nvPicPr>
          <p:cNvPr id="16388" name="Picture 4" descr="http://inposter.ru/assets/voinkrasnojarmii.jpg"/>
          <p:cNvPicPr>
            <a:picLocks noChangeAspect="1" noChangeArrowheads="1"/>
          </p:cNvPicPr>
          <p:nvPr/>
        </p:nvPicPr>
        <p:blipFill>
          <a:blip r:embed="rId3" cstate="print"/>
          <a:srcRect b="27915"/>
          <a:stretch>
            <a:fillRect/>
          </a:stretch>
        </p:blipFill>
        <p:spPr bwMode="auto">
          <a:xfrm>
            <a:off x="395536" y="1412776"/>
            <a:ext cx="2730341" cy="2592288"/>
          </a:xfrm>
          <a:prstGeom prst="rect">
            <a:avLst/>
          </a:prstGeom>
          <a:noFill/>
        </p:spPr>
      </p:pic>
      <p:pic>
        <p:nvPicPr>
          <p:cNvPr id="16390" name="Picture 6" descr="http://www.adverblog.ru/images/post/post48-2.jpg"/>
          <p:cNvPicPr>
            <a:picLocks noChangeAspect="1" noChangeArrowheads="1"/>
          </p:cNvPicPr>
          <p:nvPr/>
        </p:nvPicPr>
        <p:blipFill>
          <a:blip r:embed="rId4" cstate="print"/>
          <a:srcRect b="13642"/>
          <a:stretch>
            <a:fillRect/>
          </a:stretch>
        </p:blipFill>
        <p:spPr bwMode="auto">
          <a:xfrm>
            <a:off x="3491880" y="1196752"/>
            <a:ext cx="2254771" cy="2736304"/>
          </a:xfrm>
          <a:prstGeom prst="rect">
            <a:avLst/>
          </a:prstGeom>
          <a:noFill/>
        </p:spPr>
      </p:pic>
      <p:pic>
        <p:nvPicPr>
          <p:cNvPr id="16392" name="Picture 8" descr="http://www.grekovstudio.ru/_files/works/photo_450.jpg"/>
          <p:cNvPicPr>
            <a:picLocks noChangeAspect="1" noChangeArrowheads="1"/>
          </p:cNvPicPr>
          <p:nvPr/>
        </p:nvPicPr>
        <p:blipFill>
          <a:blip r:embed="rId5" cstate="print"/>
          <a:srcRect b="15302"/>
          <a:stretch>
            <a:fillRect/>
          </a:stretch>
        </p:blipFill>
        <p:spPr bwMode="auto">
          <a:xfrm>
            <a:off x="6228184" y="4004874"/>
            <a:ext cx="2232248" cy="2736493"/>
          </a:xfrm>
          <a:prstGeom prst="rect">
            <a:avLst/>
          </a:prstGeom>
          <a:noFill/>
        </p:spPr>
      </p:pic>
      <p:pic>
        <p:nvPicPr>
          <p:cNvPr id="16394" name="Picture 10" descr="http://dotu.org.ua/images/remote/http--narodna-vlada.org-images-stories-stati-kak-my-do-9-maya-pobedim-fashizm.jpg"/>
          <p:cNvPicPr>
            <a:picLocks noChangeAspect="1" noChangeArrowheads="1"/>
          </p:cNvPicPr>
          <p:nvPr/>
        </p:nvPicPr>
        <p:blipFill>
          <a:blip r:embed="rId6" cstate="print"/>
          <a:srcRect b="25661"/>
          <a:stretch>
            <a:fillRect/>
          </a:stretch>
        </p:blipFill>
        <p:spPr bwMode="auto">
          <a:xfrm>
            <a:off x="323528" y="4221088"/>
            <a:ext cx="2361877" cy="2520280"/>
          </a:xfrm>
          <a:prstGeom prst="rect">
            <a:avLst/>
          </a:prstGeom>
          <a:noFill/>
        </p:spPr>
      </p:pic>
      <p:pic>
        <p:nvPicPr>
          <p:cNvPr id="16396" name="Picture 12" descr="http://s42.radikal.ru/i096/1006/d6/32e96a2ff28f.jpg"/>
          <p:cNvPicPr>
            <a:picLocks noChangeAspect="1" noChangeArrowheads="1"/>
          </p:cNvPicPr>
          <p:nvPr/>
        </p:nvPicPr>
        <p:blipFill>
          <a:blip r:embed="rId7" cstate="print"/>
          <a:srcRect b="19839"/>
          <a:stretch>
            <a:fillRect/>
          </a:stretch>
        </p:blipFill>
        <p:spPr bwMode="auto">
          <a:xfrm>
            <a:off x="3347864" y="4005064"/>
            <a:ext cx="2472209" cy="274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328498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28498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21297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602128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- 5</a:t>
            </a:r>
            <a:endParaRPr lang="ru-RU" b="1" dirty="0"/>
          </a:p>
        </p:txBody>
      </p:sp>
      <p:pic>
        <p:nvPicPr>
          <p:cNvPr id="10242" name="Picture 2" descr="http://s42.radikal.ru/i096/1006/d6/32e96a2ff2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6720"/>
            <a:ext cx="4536504" cy="629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461568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6632"/>
            <a:ext cx="2545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 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810" y="836712"/>
            <a:ext cx="87414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за ценой не постоим!»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vbratske.ru/i/misc/m_12668969558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35623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bst.bratsk.ru/images/news_photo/b_21985_14002348870.jpg"/>
          <p:cNvPicPr>
            <a:picLocks noChangeAspect="1" noChangeArrowheads="1"/>
          </p:cNvPicPr>
          <p:nvPr/>
        </p:nvPicPr>
        <p:blipFill>
          <a:blip r:embed="rId3" cstate="print"/>
          <a:srcRect l="12994" b="21743"/>
          <a:stretch>
            <a:fillRect/>
          </a:stretch>
        </p:blipFill>
        <p:spPr bwMode="auto">
          <a:xfrm>
            <a:off x="3707904" y="2204864"/>
            <a:ext cx="53039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r>
              <a:rPr lang="ru-RU" b="1" dirty="0" smtClean="0"/>
              <a:t> 1 </a:t>
            </a:r>
            <a:r>
              <a:rPr lang="ru-RU" dirty="0" smtClean="0"/>
              <a:t>:Сколько </a:t>
            </a:r>
            <a:r>
              <a:rPr lang="ru-RU" dirty="0" err="1" smtClean="0"/>
              <a:t>братчан</a:t>
            </a:r>
            <a:r>
              <a:rPr lang="ru-RU" dirty="0" smtClean="0"/>
              <a:t> ушло на фронт?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2276872"/>
          <a:ext cx="813690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3 900 000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2583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6 000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4452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войне и Победе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Павел\Рабочий стол\ФОТО\100SSCAM2\S6301162.JPG"/>
          <p:cNvPicPr/>
          <p:nvPr/>
        </p:nvPicPr>
        <p:blipFill>
          <a:blip r:embed="rId2" cstate="print"/>
          <a:srcRect l="10592" r="4619" b="12500"/>
          <a:stretch>
            <a:fillRect/>
          </a:stretch>
        </p:blipFill>
        <p:spPr bwMode="auto">
          <a:xfrm>
            <a:off x="827584" y="1124744"/>
            <a:ext cx="7344816" cy="5544616"/>
          </a:xfrm>
          <a:prstGeom prst="rect">
            <a:avLst/>
          </a:prstGeom>
          <a:noFill/>
          <a:ln w="28575" cmpd="sng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3480"/>
            <a:ext cx="8686800" cy="1051560"/>
          </a:xfrm>
        </p:spPr>
        <p:txBody>
          <a:bodyPr/>
          <a:lstStyle/>
          <a:p>
            <a:r>
              <a:rPr lang="ru-RU" dirty="0" smtClean="0"/>
              <a:t>6 000 чел.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- 5</a:t>
            </a:r>
            <a:endParaRPr lang="ru-RU" b="1" dirty="0"/>
          </a:p>
        </p:txBody>
      </p:sp>
      <p:pic>
        <p:nvPicPr>
          <p:cNvPr id="7170" name="Picture 2" descr="http://s002.radikal.ru/i198/1106/ef/ee6451fbd5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6048672" cy="558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 2 </a:t>
            </a:r>
            <a:r>
              <a:rPr lang="ru-RU" dirty="0" smtClean="0"/>
              <a:t>:Сколько призывников за годы ВОВ перевезли </a:t>
            </a:r>
            <a:r>
              <a:rPr lang="ru-RU" dirty="0" err="1" smtClean="0"/>
              <a:t>заярские</a:t>
            </a:r>
            <a:r>
              <a:rPr lang="ru-RU" dirty="0" smtClean="0"/>
              <a:t> речники?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2276872"/>
          <a:ext cx="813690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3 900 000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2583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6 000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4452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4         - 100 000 призывников</a:t>
            </a:r>
            <a:endParaRPr lang="ru-RU" b="1" dirty="0"/>
          </a:p>
        </p:txBody>
      </p:sp>
      <p:pic>
        <p:nvPicPr>
          <p:cNvPr id="6146" name="Picture 2" descr="http://dg50.mycdn.me/getImage?photoId=665939089091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6183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 3</a:t>
            </a:r>
            <a:r>
              <a:rPr lang="ru-RU" dirty="0" smtClean="0"/>
              <a:t>:Сколько деталей нужно было за смену выточить подросткам на автобазе в </a:t>
            </a:r>
            <a:r>
              <a:rPr lang="ru-RU" dirty="0" err="1" smtClean="0"/>
              <a:t>Заярске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2276872"/>
          <a:ext cx="813690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3 900 000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2583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6 000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4452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– 6             100 деталей</a:t>
            </a:r>
            <a:endParaRPr lang="ru-RU" b="1" dirty="0"/>
          </a:p>
        </p:txBody>
      </p:sp>
      <p:pic>
        <p:nvPicPr>
          <p:cNvPr id="5122" name="Picture 2" descr="http://img11.nnm.me/0/b/e/8/f/572b158598cfae3fc0439ec32b7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003278"/>
            <a:ext cx="8069691" cy="559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 4</a:t>
            </a:r>
            <a:r>
              <a:rPr lang="ru-RU" dirty="0" smtClean="0"/>
              <a:t>:Сколько денег (рублей) передали речники </a:t>
            </a:r>
            <a:r>
              <a:rPr lang="ru-RU" dirty="0" err="1" smtClean="0"/>
              <a:t>Заярска</a:t>
            </a:r>
            <a:r>
              <a:rPr lang="ru-RU" dirty="0" smtClean="0"/>
              <a:t> на строительство танковой колонны «Иркутский комсомолец»?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2276872"/>
          <a:ext cx="813690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3 900 000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2583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6 000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4452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 – 1           - 150 000 рублей</a:t>
            </a:r>
            <a:endParaRPr lang="ru-RU" dirty="0"/>
          </a:p>
        </p:txBody>
      </p:sp>
      <p:pic>
        <p:nvPicPr>
          <p:cNvPr id="4098" name="Picture 2" descr="http://dg50.mycdn.me/getImage?photoId=665939100099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06320"/>
            <a:ext cx="8171284" cy="513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 5</a:t>
            </a:r>
            <a:r>
              <a:rPr lang="ru-RU" dirty="0" smtClean="0"/>
              <a:t>:А сколько рублей передал на танковую колонну «Иркутский колхозник» Братский район?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2276872"/>
          <a:ext cx="813690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3 900 000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2583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6 000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4452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подарка танкистам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– 2       - 3 900 000 рублей</a:t>
            </a:r>
            <a:endParaRPr lang="ru-RU" b="1" dirty="0"/>
          </a:p>
        </p:txBody>
      </p:sp>
      <p:pic>
        <p:nvPicPr>
          <p:cNvPr id="3074" name="Picture 2" descr="http://baikalpress.ru/sites/default/files/styles/galleryformatter_slide/public/74039122.jpg?itok=UX8olD1i"/>
          <p:cNvPicPr>
            <a:picLocks noChangeAspect="1" noChangeArrowheads="1"/>
          </p:cNvPicPr>
          <p:nvPr/>
        </p:nvPicPr>
        <p:blipFill>
          <a:blip r:embed="rId2" cstate="print"/>
          <a:srcRect t="8064" b="9281"/>
          <a:stretch>
            <a:fillRect/>
          </a:stretch>
        </p:blipFill>
        <p:spPr bwMode="auto">
          <a:xfrm>
            <a:off x="611560" y="1196752"/>
            <a:ext cx="808463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Вопрос 6</a:t>
            </a:r>
            <a:r>
              <a:rPr lang="ru-RU" dirty="0" smtClean="0"/>
              <a:t>:Сколько </a:t>
            </a:r>
            <a:r>
              <a:rPr lang="ru-RU" dirty="0" err="1" smtClean="0"/>
              <a:t>братчан</a:t>
            </a:r>
            <a:r>
              <a:rPr lang="ru-RU" dirty="0" smtClean="0"/>
              <a:t> погибло и пропало без вести в годы ВОВ?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2276872"/>
          <a:ext cx="813690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3 900 000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6 000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 smtClean="0"/>
                    </a:p>
                    <a:p>
                      <a:pPr algn="ctr"/>
                      <a:r>
                        <a:rPr lang="ru-RU" sz="3200" b="1" dirty="0" smtClean="0"/>
                        <a:t>100</a:t>
                      </a:r>
                      <a:endParaRPr lang="ru-RU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3569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42900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4290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4452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44522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435400" cy="41879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 героических земляках - сибиряках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Павел\Рабочий стол\ФОТО\100SSCAM2\S6301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560840" cy="5544616"/>
          </a:xfrm>
          <a:prstGeom prst="rect">
            <a:avLst/>
          </a:prstGeom>
          <a:noFill/>
          <a:ln w="25400" cmpd="sng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– 3      - </a:t>
            </a:r>
            <a:r>
              <a:rPr lang="ru-RU" b="1" dirty="0" smtClean="0"/>
              <a:t>около 3000 земляков</a:t>
            </a:r>
            <a:endParaRPr lang="ru-RU" b="1" dirty="0"/>
          </a:p>
        </p:txBody>
      </p:sp>
      <p:pic>
        <p:nvPicPr>
          <p:cNvPr id="1026" name="Picture 2" descr="http://www.tkgorod.ru/uploads/news/4154/slidermini_9e0648b8db41eb224f71da00b56745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906192" cy="508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Минута молчания…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mszn27.ru/sites/files/mszn/kgu/kgkucspnkms/70-years-vi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5000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choolbab.ucoz.ru/meropriyatiya/2015/70_let/vip_pom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964488" cy="41879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Героические земляки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6632"/>
            <a:ext cx="31149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 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684" name="AutoShape 4" descr="Погодаев Степан Борис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06084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Геро́й</a:t>
            </a:r>
            <a:r>
              <a:rPr lang="ru-RU" b="1" dirty="0" smtClean="0"/>
              <a:t> </a:t>
            </a:r>
            <a:r>
              <a:rPr lang="ru-RU" b="1" dirty="0" err="1" smtClean="0"/>
              <a:t>Сове́тского</a:t>
            </a:r>
            <a:r>
              <a:rPr lang="ru-RU" b="1" dirty="0" smtClean="0"/>
              <a:t> </a:t>
            </a:r>
            <a:r>
              <a:rPr lang="ru-RU" b="1" dirty="0" err="1" smtClean="0"/>
              <a:t>Сою́за</a:t>
            </a:r>
            <a:r>
              <a:rPr lang="ru-RU" dirty="0" smtClean="0"/>
              <a:t> — высшая степень отличия </a:t>
            </a:r>
            <a:r>
              <a:rPr lang="ru-RU" dirty="0" smtClean="0">
                <a:hlinkClick r:id="rId2" tooltip="Союз Советских Социалистических Республик"/>
              </a:rPr>
              <a:t>СССР</a:t>
            </a:r>
            <a:r>
              <a:rPr lang="ru-RU" dirty="0" smtClean="0"/>
              <a:t>. </a:t>
            </a:r>
            <a:r>
              <a:rPr lang="ru-RU" dirty="0" smtClean="0">
                <a:hlinkClick r:id="rId3" tooltip="Высшие степени отличия СССР"/>
              </a:rPr>
              <a:t>Высшее звание</a:t>
            </a:r>
            <a:r>
              <a:rPr lang="ru-RU" dirty="0" smtClean="0"/>
              <a:t>, которого удостаивали за совершение подвига или выдающихся заслуг во время боевых действий, а также, в виде исключения, и в мирное время</a:t>
            </a:r>
            <a:endParaRPr lang="ru-RU" dirty="0"/>
          </a:p>
        </p:txBody>
      </p:sp>
      <p:pic>
        <p:nvPicPr>
          <p:cNvPr id="71690" name="Picture 10" descr="Hero of the Soviet Union med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1512168" cy="2953177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652120" y="1556792"/>
          <a:ext cx="3024336" cy="424847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901">
                <a:tc gridSpan="2">
                  <a:txBody>
                    <a:bodyPr/>
                    <a:lstStyle/>
                    <a:p>
                      <a:pPr algn="ctr" fontAlgn="t"/>
                      <a:endParaRPr lang="ru-RU" sz="1200" b="1" dirty="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/>
                        <a:t>Дата учреждения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hlinkClick r:id="rId5" tooltip="16 апреля"/>
                        </a:rPr>
                        <a:t>16 апреля</a:t>
                      </a:r>
                      <a:r>
                        <a:rPr lang="ru-RU" sz="1200" b="1"/>
                        <a:t> </a:t>
                      </a:r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hlinkClick r:id="rId6" tooltip="1934 год"/>
                        </a:rPr>
                        <a:t>1934 года</a:t>
                      </a:r>
                      <a:endParaRPr lang="ru-RU" sz="1200" b="1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/>
                        <a:t>Первое награждение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hlinkClick r:id="rId7" tooltip="20 апреля"/>
                        </a:rPr>
                        <a:t>20 апреля</a:t>
                      </a:r>
                      <a:r>
                        <a:rPr lang="ru-RU" sz="1200" b="1"/>
                        <a:t> </a:t>
                      </a:r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hlinkClick r:id="rId6" tooltip="1934 год"/>
                        </a:rPr>
                        <a:t>1934 года</a:t>
                      </a:r>
                      <a:endParaRPr lang="ru-RU" sz="1200" b="1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/>
                        <a:t>Последнее награждение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hlinkClick r:id="rId8" tooltip="24 декабря"/>
                        </a:rPr>
                        <a:t>24 декабря</a:t>
                      </a:r>
                      <a:r>
                        <a:rPr lang="ru-RU" sz="1200" b="1"/>
                        <a:t> </a:t>
                      </a:r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hlinkClick r:id="rId9" tooltip="1991 год"/>
                        </a:rPr>
                        <a:t>1991 года</a:t>
                      </a:r>
                      <a:endParaRPr lang="ru-RU" sz="1200" b="1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4223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/>
                        <a:t>Количество награждений</a:t>
                      </a:r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12776</a:t>
                      </a:r>
                      <a:endParaRPr lang="ru-RU" sz="1200" b="1" dirty="0"/>
                    </a:p>
                  </a:txBody>
                  <a:tcPr marL="62523" marR="62523" marT="31262" marB="3126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1691" name="Picture 11" descr="Flag of the Soviet Union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964488" cy="515544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Вопрос 1</a:t>
            </a: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 </a:t>
            </a:r>
            <a:r>
              <a:rPr lang="ru-RU" sz="1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Летчик – истребитель, 253 боевых вылета, 16 сбитых самолетов. Герой Советского Союза, </a:t>
            </a:r>
            <a:r>
              <a:rPr lang="ru-RU" sz="11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братчанин</a:t>
            </a:r>
            <a:r>
              <a:rPr lang="ru-RU" sz="1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.</a:t>
            </a:r>
            <a:endParaRPr lang="ru-RU" sz="1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71682" name="Picture 2" descr="Дубынин Николай Михай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263108" cy="3168352"/>
          </a:xfrm>
          <a:prstGeom prst="rect">
            <a:avLst/>
          </a:prstGeom>
          <a:noFill/>
        </p:spPr>
      </p:pic>
      <p:sp>
        <p:nvSpPr>
          <p:cNvPr id="71684" name="AutoShape 4" descr="Погодаев Степан Борис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6" name="Picture 6" descr="Погодаев Степан Борис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376264" cy="3181555"/>
          </a:xfrm>
          <a:prstGeom prst="rect">
            <a:avLst/>
          </a:prstGeom>
          <a:noFill/>
        </p:spPr>
      </p:pic>
      <p:pic>
        <p:nvPicPr>
          <p:cNvPr id="71688" name="Picture 8" descr="Шаманский Анатолий Фёдо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61604"/>
            <a:ext cx="2154192" cy="31355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0851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Дубынин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Николай</a:t>
            </a:r>
          </a:p>
          <a:p>
            <a:pPr algn="ctr"/>
            <a:r>
              <a:rPr lang="ru-RU" sz="2400" b="1" dirty="0" smtClean="0"/>
              <a:t>Михайлович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0131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Погодаев</a:t>
            </a:r>
          </a:p>
          <a:p>
            <a:pPr algn="ctr"/>
            <a:r>
              <a:rPr lang="ru-RU" sz="2400" b="1" dirty="0" smtClean="0"/>
              <a:t>Степан</a:t>
            </a:r>
          </a:p>
          <a:p>
            <a:pPr algn="ctr"/>
            <a:r>
              <a:rPr lang="ru-RU" sz="2400" b="1" dirty="0" smtClean="0"/>
              <a:t>Борисович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9411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Шаманский</a:t>
            </a:r>
          </a:p>
          <a:p>
            <a:pPr algn="ctr"/>
            <a:r>
              <a:rPr lang="ru-RU" sz="2400" b="1" dirty="0" smtClean="0"/>
              <a:t>Анатолий </a:t>
            </a:r>
          </a:p>
          <a:p>
            <a:pPr algn="ctr"/>
            <a:r>
              <a:rPr lang="ru-RU" sz="2400" b="1" dirty="0" smtClean="0"/>
              <a:t>Федорович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2930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2930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Шаманский А.Ф.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- 3</a:t>
            </a:r>
            <a:endParaRPr lang="ru-RU" b="1" dirty="0"/>
          </a:p>
        </p:txBody>
      </p:sp>
      <p:pic>
        <p:nvPicPr>
          <p:cNvPr id="25602" name="Picture 2" descr="http://bookz.ru/authors/mihail-bikov/asi-veli_982/i_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972" y="188640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155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Вопрос 2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Братчанин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герой Советского Союза, минер. Пускал под откос вражеские эшелоны, разминировал поля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71682" name="Picture 2" descr="Дубынин Николай Михай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2"/>
            <a:ext cx="2160240" cy="3024337"/>
          </a:xfrm>
          <a:prstGeom prst="rect">
            <a:avLst/>
          </a:prstGeom>
          <a:noFill/>
        </p:spPr>
      </p:pic>
      <p:sp>
        <p:nvSpPr>
          <p:cNvPr id="71684" name="AutoShape 4" descr="Погодаев Степан Борис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6" name="Picture 6" descr="Погодаев Степан Борис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2376264" cy="3181555"/>
          </a:xfrm>
          <a:prstGeom prst="rect">
            <a:avLst/>
          </a:prstGeom>
          <a:noFill/>
        </p:spPr>
      </p:pic>
      <p:pic>
        <p:nvPicPr>
          <p:cNvPr id="71688" name="Picture 8" descr="Шаманский Анатолий Фёдо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61604"/>
            <a:ext cx="2154192" cy="31355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0851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Дубынин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Николай</a:t>
            </a:r>
          </a:p>
          <a:p>
            <a:pPr algn="ctr"/>
            <a:r>
              <a:rPr lang="ru-RU" sz="2400" b="1" dirty="0" smtClean="0"/>
              <a:t>Михайлович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0131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Погодаев</a:t>
            </a:r>
          </a:p>
          <a:p>
            <a:pPr algn="ctr"/>
            <a:r>
              <a:rPr lang="ru-RU" sz="2400" b="1" dirty="0" smtClean="0"/>
              <a:t>Степан</a:t>
            </a:r>
          </a:p>
          <a:p>
            <a:pPr algn="ctr"/>
            <a:r>
              <a:rPr lang="ru-RU" sz="2400" b="1" dirty="0" smtClean="0"/>
              <a:t>Борисович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9411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Шаманский</a:t>
            </a:r>
          </a:p>
          <a:p>
            <a:pPr algn="ctr"/>
            <a:r>
              <a:rPr lang="ru-RU" sz="2400" b="1" dirty="0" smtClean="0"/>
              <a:t>Анатолий </a:t>
            </a:r>
          </a:p>
          <a:p>
            <a:pPr algn="ctr"/>
            <a:r>
              <a:rPr lang="ru-RU" sz="2400" b="1" dirty="0" smtClean="0"/>
              <a:t>Федорович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2930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2930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err="1" smtClean="0"/>
              <a:t>Дубынин</a:t>
            </a:r>
            <a:r>
              <a:rPr lang="ru-RU" dirty="0" smtClean="0"/>
              <a:t> Н.М.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1</a:t>
            </a:r>
            <a:endParaRPr lang="ru-RU" b="1" dirty="0"/>
          </a:p>
        </p:txBody>
      </p:sp>
      <p:pic>
        <p:nvPicPr>
          <p:cNvPr id="23554" name="Picture 2" descr="http://go3.imgsmail.ru/imgpreview?key=635a98c1f614f586&amp;mb=imgdb_preview_1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388932" cy="4752528"/>
          </a:xfrm>
          <a:prstGeom prst="rect">
            <a:avLst/>
          </a:prstGeom>
          <a:noFill/>
        </p:spPr>
      </p:pic>
      <p:pic>
        <p:nvPicPr>
          <p:cNvPr id="23556" name="Picture 4" descr="http://bst.bratsk.ru/images/news_img/s_2010-04-22_1271995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4176464" cy="32576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86916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Награды героя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964488" cy="515544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Вопрос 3</a:t>
            </a: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 </a:t>
            </a:r>
            <a:r>
              <a:rPr lang="ru-RU" sz="1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Спасая товарищей, закрыл своим телом амбразуру в районе Сапун – горы в Севастополе. Звание присвоено посмертно.</a:t>
            </a:r>
            <a:endParaRPr lang="ru-RU" sz="1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71682" name="Picture 2" descr="Дубынин Николай Михайл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263108" cy="3168352"/>
          </a:xfrm>
          <a:prstGeom prst="rect">
            <a:avLst/>
          </a:prstGeom>
          <a:noFill/>
        </p:spPr>
      </p:pic>
      <p:sp>
        <p:nvSpPr>
          <p:cNvPr id="71684" name="AutoShape 4" descr="Погодаев Степан Борис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6" name="Picture 6" descr="Погодаев Степан Борис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2376264" cy="3181555"/>
          </a:xfrm>
          <a:prstGeom prst="rect">
            <a:avLst/>
          </a:prstGeom>
          <a:noFill/>
        </p:spPr>
      </p:pic>
      <p:pic>
        <p:nvPicPr>
          <p:cNvPr id="71688" name="Picture 8" descr="Шаманский Анатолий Фёдо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154192" cy="31355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0851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Дубынин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Николай</a:t>
            </a:r>
          </a:p>
          <a:p>
            <a:pPr algn="ctr"/>
            <a:r>
              <a:rPr lang="ru-RU" sz="2400" b="1" dirty="0" smtClean="0"/>
              <a:t>Михайлович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01317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Погодаев</a:t>
            </a:r>
          </a:p>
          <a:p>
            <a:pPr algn="ctr"/>
            <a:r>
              <a:rPr lang="ru-RU" sz="2400" b="1" dirty="0" smtClean="0"/>
              <a:t>Степан</a:t>
            </a:r>
          </a:p>
          <a:p>
            <a:pPr algn="ctr"/>
            <a:r>
              <a:rPr lang="ru-RU" sz="2400" b="1" dirty="0" smtClean="0"/>
              <a:t>Борисович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94116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Шаманский</a:t>
            </a:r>
          </a:p>
          <a:p>
            <a:pPr algn="ctr"/>
            <a:r>
              <a:rPr lang="ru-RU" sz="2400" b="1" dirty="0" smtClean="0"/>
              <a:t>Анатолий </a:t>
            </a:r>
          </a:p>
          <a:p>
            <a:pPr algn="ctr"/>
            <a:r>
              <a:rPr lang="ru-RU" sz="2400" b="1" dirty="0" smtClean="0"/>
              <a:t>Федорович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2930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2930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2 </a:t>
            </a:r>
            <a:endParaRPr lang="ru-RU" b="1" dirty="0"/>
          </a:p>
        </p:txBody>
      </p:sp>
      <p:pic>
        <p:nvPicPr>
          <p:cNvPr id="21506" name="Picture 2" descr="http://s4.pikabu.ru/post_img/2014/05/07/8/1399467494_1687016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4968552" cy="641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прошлом и для настоящего…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3" name="Picture 1" descr="D:\краеведение\фильмец\для фильма о куватке\P1100637.JPG"/>
          <p:cNvPicPr>
            <a:picLocks noChangeAspect="1" noChangeArrowheads="1"/>
          </p:cNvPicPr>
          <p:nvPr/>
        </p:nvPicPr>
        <p:blipFill>
          <a:blip r:embed="rId2" cstate="print"/>
          <a:srcRect t="11968"/>
          <a:stretch>
            <a:fillRect/>
          </a:stretch>
        </p:blipFill>
        <p:spPr bwMode="auto">
          <a:xfrm>
            <a:off x="539552" y="1190619"/>
            <a:ext cx="7992888" cy="527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 4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«Бессмертный полк»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7585" name="Picture 1" descr="D:\краеведение\фильмец\P111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700808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83880" cy="4187952"/>
          </a:xfrm>
        </p:spPr>
        <p:txBody>
          <a:bodyPr/>
          <a:lstStyle/>
          <a:p>
            <a:r>
              <a:rPr lang="ru-RU" b="1" dirty="0" smtClean="0"/>
              <a:t>Вопрос 1</a:t>
            </a:r>
            <a:r>
              <a:rPr lang="ru-RU" dirty="0" smtClean="0"/>
              <a:t>: Участник Сталинградской битвы. Воевал на </a:t>
            </a:r>
            <a:r>
              <a:rPr lang="ru-RU" dirty="0" err="1" smtClean="0"/>
              <a:t>Халхин</a:t>
            </a:r>
            <a:r>
              <a:rPr lang="ru-RU" dirty="0" smtClean="0"/>
              <a:t> - Голе.</a:t>
            </a:r>
            <a:endParaRPr lang="ru-RU" dirty="0"/>
          </a:p>
        </p:txBody>
      </p:sp>
      <p:pic>
        <p:nvPicPr>
          <p:cNvPr id="5" name="Picture 6" descr="3CC76954"/>
          <p:cNvPicPr>
            <a:picLocks noChangeAspect="1" noChangeArrowheads="1"/>
          </p:cNvPicPr>
          <p:nvPr/>
        </p:nvPicPr>
        <p:blipFill>
          <a:blip r:embed="rId3" cstate="print"/>
          <a:srcRect l="38426" t="1207" r="19911" b="59631"/>
          <a:stretch>
            <a:fillRect/>
          </a:stretch>
        </p:blipFill>
        <p:spPr bwMode="auto">
          <a:xfrm>
            <a:off x="1115616" y="1268760"/>
            <a:ext cx="1584176" cy="2059430"/>
          </a:xfrm>
          <a:prstGeom prst="rect">
            <a:avLst/>
          </a:prstGeom>
          <a:noFill/>
          <a:ln w="8890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Лариса\Desktop\ввп\сегодня нужно\Выступление перед трудными подростками.jpg"/>
          <p:cNvPicPr>
            <a:picLocks noChangeAspect="1" noChangeArrowheads="1"/>
          </p:cNvPicPr>
          <p:nvPr/>
        </p:nvPicPr>
        <p:blipFill>
          <a:blip r:embed="rId4" cstate="print"/>
          <a:srcRect l="8706" t="46495" r="64501"/>
          <a:stretch>
            <a:fillRect/>
          </a:stretch>
        </p:blipFill>
        <p:spPr bwMode="auto">
          <a:xfrm>
            <a:off x="5364088" y="4149080"/>
            <a:ext cx="1728192" cy="2198241"/>
          </a:xfrm>
          <a:prstGeom prst="rect">
            <a:avLst/>
          </a:prstGeom>
          <a:noFill/>
        </p:spPr>
      </p:pic>
      <p:pic>
        <p:nvPicPr>
          <p:cNvPr id="2052" name="Picture 4" descr="C:\Users\Лариса\Desktop\ввп\сегодня нужно\Панов.jpg"/>
          <p:cNvPicPr>
            <a:picLocks noChangeAspect="1" noChangeArrowheads="1"/>
          </p:cNvPicPr>
          <p:nvPr/>
        </p:nvPicPr>
        <p:blipFill>
          <a:blip r:embed="rId5" cstate="print"/>
          <a:srcRect l="8864" t="1724" b="31535"/>
          <a:stretch>
            <a:fillRect/>
          </a:stretch>
        </p:blipFill>
        <p:spPr bwMode="auto">
          <a:xfrm>
            <a:off x="6588224" y="1268760"/>
            <a:ext cx="1728192" cy="2100999"/>
          </a:xfrm>
          <a:prstGeom prst="rect">
            <a:avLst/>
          </a:prstGeom>
          <a:noFill/>
        </p:spPr>
      </p:pic>
      <p:pic>
        <p:nvPicPr>
          <p:cNvPr id="2053" name="Picture 5" descr="D:\краеведение\Панов Петр Иванович\Петр Иванович.jpg"/>
          <p:cNvPicPr>
            <a:picLocks noChangeAspect="1" noChangeArrowheads="1"/>
          </p:cNvPicPr>
          <p:nvPr/>
        </p:nvPicPr>
        <p:blipFill>
          <a:blip r:embed="rId6" cstate="print"/>
          <a:srcRect l="15445" t="9388" r="12533" b="16753"/>
          <a:stretch>
            <a:fillRect/>
          </a:stretch>
        </p:blipFill>
        <p:spPr bwMode="auto">
          <a:xfrm>
            <a:off x="3851920" y="1268760"/>
            <a:ext cx="1538017" cy="2146748"/>
          </a:xfrm>
          <a:prstGeom prst="rect">
            <a:avLst/>
          </a:prstGeom>
          <a:noFill/>
        </p:spPr>
      </p:pic>
      <p:pic>
        <p:nvPicPr>
          <p:cNvPr id="11" name="Picture 2" descr="C:\Users\Павел\Desktop\Захаров Николай Тимофеевич\сканирование0010.jpg"/>
          <p:cNvPicPr>
            <a:picLocks noChangeAspect="1" noChangeArrowheads="1"/>
          </p:cNvPicPr>
          <p:nvPr/>
        </p:nvPicPr>
        <p:blipFill>
          <a:blip r:embed="rId7" cstate="print"/>
          <a:srcRect l="3398" t="47989" r="86397" b="14670"/>
          <a:stretch>
            <a:fillRect/>
          </a:stretch>
        </p:blipFill>
        <p:spPr bwMode="auto">
          <a:xfrm>
            <a:off x="683568" y="4293096"/>
            <a:ext cx="1656184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33569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Омелянчук</a:t>
            </a:r>
            <a:endParaRPr lang="ru-RU" b="1" dirty="0" smtClean="0"/>
          </a:p>
          <a:p>
            <a:pPr algn="ctr"/>
            <a:r>
              <a:rPr lang="ru-RU" b="1" dirty="0" err="1" smtClean="0"/>
              <a:t>Ананий</a:t>
            </a:r>
            <a:endParaRPr lang="ru-RU" b="1" dirty="0" smtClean="0"/>
          </a:p>
          <a:p>
            <a:pPr algn="ctr"/>
            <a:r>
              <a:rPr lang="ru-RU" b="1" dirty="0" smtClean="0"/>
              <a:t>Денисович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4290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Панов</a:t>
            </a:r>
          </a:p>
          <a:p>
            <a:pPr algn="ctr"/>
            <a:r>
              <a:rPr lang="ru-RU" b="1" dirty="0" smtClean="0"/>
              <a:t>Петр</a:t>
            </a:r>
          </a:p>
          <a:p>
            <a:pPr algn="ctr"/>
            <a:r>
              <a:rPr lang="ru-RU" b="1" dirty="0" smtClean="0"/>
              <a:t>Иванович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28498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Панов</a:t>
            </a:r>
          </a:p>
          <a:p>
            <a:r>
              <a:rPr lang="ru-RU" b="1" dirty="0" smtClean="0"/>
              <a:t>Виктор</a:t>
            </a:r>
          </a:p>
          <a:p>
            <a:r>
              <a:rPr lang="ru-RU" b="1" dirty="0" smtClean="0"/>
              <a:t>Васильевич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1571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Захаров</a:t>
            </a:r>
          </a:p>
          <a:p>
            <a:r>
              <a:rPr lang="ru-RU" b="1" dirty="0" smtClean="0"/>
              <a:t>Николай</a:t>
            </a:r>
          </a:p>
          <a:p>
            <a:r>
              <a:rPr lang="ru-RU" b="1" dirty="0" smtClean="0"/>
              <a:t>Тимофеевич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Рябцев</a:t>
            </a:r>
          </a:p>
          <a:p>
            <a:r>
              <a:rPr lang="ru-RU" b="1" dirty="0" smtClean="0"/>
              <a:t>Иван</a:t>
            </a:r>
          </a:p>
          <a:p>
            <a:r>
              <a:rPr lang="ru-RU" b="1" dirty="0" smtClean="0"/>
              <a:t>Федорович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7809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6612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Захаров Н.Т.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5 </a:t>
            </a:r>
            <a:endParaRPr lang="ru-RU" b="1" dirty="0"/>
          </a:p>
        </p:txBody>
      </p:sp>
      <p:pic>
        <p:nvPicPr>
          <p:cNvPr id="4" name="Picture 2" descr="C:\Users\Павел\Desktop\Захаров Николай Тимофеевич\сканирование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49053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83880" cy="4187952"/>
          </a:xfrm>
        </p:spPr>
        <p:txBody>
          <a:bodyPr/>
          <a:lstStyle/>
          <a:p>
            <a:r>
              <a:rPr lang="ru-RU" b="1" dirty="0" smtClean="0"/>
              <a:t>Вопр</a:t>
            </a:r>
            <a:r>
              <a:rPr lang="ru-RU" sz="2400" b="1" dirty="0" smtClean="0"/>
              <a:t>ос 2</a:t>
            </a:r>
            <a:r>
              <a:rPr lang="ru-RU" sz="2400" dirty="0" smtClean="0"/>
              <a:t>:Войну начал под Москвой, победу встретил на Эльбе. Первым форсировал Одер. Полный кавалер орденов Славы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6" descr="3CC76954"/>
          <p:cNvPicPr>
            <a:picLocks noChangeAspect="1" noChangeArrowheads="1"/>
          </p:cNvPicPr>
          <p:nvPr/>
        </p:nvPicPr>
        <p:blipFill>
          <a:blip r:embed="rId3" cstate="print"/>
          <a:srcRect l="38426" t="1207" r="19911" b="59631"/>
          <a:stretch>
            <a:fillRect/>
          </a:stretch>
        </p:blipFill>
        <p:spPr bwMode="auto">
          <a:xfrm>
            <a:off x="1115616" y="1362370"/>
            <a:ext cx="1512168" cy="1965820"/>
          </a:xfrm>
          <a:prstGeom prst="rect">
            <a:avLst/>
          </a:prstGeom>
          <a:noFill/>
          <a:ln w="8890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Лариса\Desktop\ввп\сегодня нужно\Выступление перед трудными подростками.jpg"/>
          <p:cNvPicPr>
            <a:picLocks noChangeAspect="1" noChangeArrowheads="1"/>
          </p:cNvPicPr>
          <p:nvPr/>
        </p:nvPicPr>
        <p:blipFill>
          <a:blip r:embed="rId4" cstate="print"/>
          <a:srcRect l="8706" t="46495" r="64501"/>
          <a:stretch>
            <a:fillRect/>
          </a:stretch>
        </p:blipFill>
        <p:spPr bwMode="auto">
          <a:xfrm>
            <a:off x="5364088" y="4149080"/>
            <a:ext cx="1728192" cy="2198241"/>
          </a:xfrm>
          <a:prstGeom prst="rect">
            <a:avLst/>
          </a:prstGeom>
          <a:noFill/>
        </p:spPr>
      </p:pic>
      <p:pic>
        <p:nvPicPr>
          <p:cNvPr id="2052" name="Picture 4" descr="C:\Users\Лариса\Desktop\ввп\сегодня нужно\Панов.jpg"/>
          <p:cNvPicPr>
            <a:picLocks noChangeAspect="1" noChangeArrowheads="1"/>
          </p:cNvPicPr>
          <p:nvPr/>
        </p:nvPicPr>
        <p:blipFill>
          <a:blip r:embed="rId5" cstate="print"/>
          <a:srcRect l="8864" t="1724" b="31535"/>
          <a:stretch>
            <a:fillRect/>
          </a:stretch>
        </p:blipFill>
        <p:spPr bwMode="auto">
          <a:xfrm>
            <a:off x="6588224" y="1268760"/>
            <a:ext cx="1728192" cy="2100999"/>
          </a:xfrm>
          <a:prstGeom prst="rect">
            <a:avLst/>
          </a:prstGeom>
          <a:noFill/>
        </p:spPr>
      </p:pic>
      <p:pic>
        <p:nvPicPr>
          <p:cNvPr id="2053" name="Picture 5" descr="D:\краеведение\Панов Петр Иванович\Петр Иванович.jpg"/>
          <p:cNvPicPr>
            <a:picLocks noChangeAspect="1" noChangeArrowheads="1"/>
          </p:cNvPicPr>
          <p:nvPr/>
        </p:nvPicPr>
        <p:blipFill>
          <a:blip r:embed="rId6" cstate="print"/>
          <a:srcRect l="15445" t="9388" r="12533" b="16753"/>
          <a:stretch>
            <a:fillRect/>
          </a:stretch>
        </p:blipFill>
        <p:spPr bwMode="auto">
          <a:xfrm>
            <a:off x="3851921" y="1304840"/>
            <a:ext cx="1512168" cy="2110668"/>
          </a:xfrm>
          <a:prstGeom prst="rect">
            <a:avLst/>
          </a:prstGeom>
          <a:noFill/>
        </p:spPr>
      </p:pic>
      <p:pic>
        <p:nvPicPr>
          <p:cNvPr id="11" name="Picture 2" descr="C:\Users\Павел\Desktop\Захаров Николай Тимофеевич\сканирование0010.jpg"/>
          <p:cNvPicPr>
            <a:picLocks noChangeAspect="1" noChangeArrowheads="1"/>
          </p:cNvPicPr>
          <p:nvPr/>
        </p:nvPicPr>
        <p:blipFill>
          <a:blip r:embed="rId7" cstate="print"/>
          <a:srcRect l="3398" t="47989" r="86397" b="14670"/>
          <a:stretch>
            <a:fillRect/>
          </a:stretch>
        </p:blipFill>
        <p:spPr bwMode="auto">
          <a:xfrm>
            <a:off x="683568" y="4293096"/>
            <a:ext cx="1656184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33569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Омелянчук</a:t>
            </a:r>
            <a:endParaRPr lang="ru-RU" b="1" dirty="0" smtClean="0"/>
          </a:p>
          <a:p>
            <a:pPr algn="ctr"/>
            <a:r>
              <a:rPr lang="ru-RU" b="1" dirty="0" err="1" smtClean="0"/>
              <a:t>Ананий</a:t>
            </a:r>
            <a:endParaRPr lang="ru-RU" b="1" dirty="0" smtClean="0"/>
          </a:p>
          <a:p>
            <a:pPr algn="ctr"/>
            <a:r>
              <a:rPr lang="ru-RU" b="1" dirty="0" smtClean="0"/>
              <a:t>Денисович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4290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Панов</a:t>
            </a:r>
          </a:p>
          <a:p>
            <a:pPr algn="ctr"/>
            <a:r>
              <a:rPr lang="ru-RU" b="1" dirty="0" smtClean="0"/>
              <a:t>Петр</a:t>
            </a:r>
          </a:p>
          <a:p>
            <a:pPr algn="ctr"/>
            <a:r>
              <a:rPr lang="ru-RU" b="1" dirty="0" smtClean="0"/>
              <a:t>Иванович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28498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Панов</a:t>
            </a:r>
          </a:p>
          <a:p>
            <a:r>
              <a:rPr lang="ru-RU" b="1" dirty="0" smtClean="0"/>
              <a:t>Виктор</a:t>
            </a:r>
          </a:p>
          <a:p>
            <a:r>
              <a:rPr lang="ru-RU" b="1" dirty="0" smtClean="0"/>
              <a:t>Васильевич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1571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Захаров</a:t>
            </a:r>
          </a:p>
          <a:p>
            <a:r>
              <a:rPr lang="ru-RU" b="1" dirty="0" smtClean="0"/>
              <a:t>Николай</a:t>
            </a:r>
          </a:p>
          <a:p>
            <a:r>
              <a:rPr lang="ru-RU" b="1" dirty="0" smtClean="0"/>
              <a:t>Тимофеевич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Рябцев</a:t>
            </a:r>
          </a:p>
          <a:p>
            <a:r>
              <a:rPr lang="ru-RU" b="1" dirty="0" smtClean="0"/>
              <a:t>Иван</a:t>
            </a:r>
          </a:p>
          <a:p>
            <a:r>
              <a:rPr lang="ru-RU" b="1" dirty="0" smtClean="0"/>
              <a:t>Федорович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7809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6612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Панов В.В.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3</a:t>
            </a:r>
            <a:endParaRPr lang="ru-RU" b="1" dirty="0"/>
          </a:p>
        </p:txBody>
      </p:sp>
      <p:pic>
        <p:nvPicPr>
          <p:cNvPr id="4" name="Рисунок 3" descr="msotw9_temp0"/>
          <p:cNvPicPr/>
          <p:nvPr/>
        </p:nvPicPr>
        <p:blipFill>
          <a:blip r:embed="rId2" cstate="print">
            <a:lum bright="18000" contrast="36000"/>
          </a:blip>
          <a:srcRect l="9674" r="9375" b="11794"/>
          <a:stretch>
            <a:fillRect/>
          </a:stretch>
        </p:blipFill>
        <p:spPr bwMode="auto">
          <a:xfrm>
            <a:off x="3851920" y="332656"/>
            <a:ext cx="410445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-99392"/>
            <a:ext cx="8183880" cy="4187952"/>
          </a:xfrm>
        </p:spPr>
        <p:txBody>
          <a:bodyPr/>
          <a:lstStyle/>
          <a:p>
            <a:r>
              <a:rPr lang="ru-RU" b="1" dirty="0" smtClean="0"/>
              <a:t>Вопрос 3</a:t>
            </a:r>
            <a:r>
              <a:rPr lang="ru-RU" dirty="0" smtClean="0"/>
              <a:t>: Танкист. Боевое крещение получил под Смоленском, штурмовал Кенигсберг.</a:t>
            </a:r>
            <a:endParaRPr lang="ru-RU" dirty="0"/>
          </a:p>
        </p:txBody>
      </p:sp>
      <p:pic>
        <p:nvPicPr>
          <p:cNvPr id="5" name="Picture 6" descr="3CC76954"/>
          <p:cNvPicPr>
            <a:picLocks noChangeAspect="1" noChangeArrowheads="1"/>
          </p:cNvPicPr>
          <p:nvPr/>
        </p:nvPicPr>
        <p:blipFill>
          <a:blip r:embed="rId3" cstate="print"/>
          <a:srcRect l="38426" t="1207" r="19911" b="59631"/>
          <a:stretch>
            <a:fillRect/>
          </a:stretch>
        </p:blipFill>
        <p:spPr bwMode="auto">
          <a:xfrm>
            <a:off x="1115616" y="1362370"/>
            <a:ext cx="1512168" cy="1965820"/>
          </a:xfrm>
          <a:prstGeom prst="rect">
            <a:avLst/>
          </a:prstGeom>
          <a:noFill/>
          <a:ln w="8890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Лариса\Desktop\ввп\сегодня нужно\Выступление перед трудными подростками.jpg"/>
          <p:cNvPicPr>
            <a:picLocks noChangeAspect="1" noChangeArrowheads="1"/>
          </p:cNvPicPr>
          <p:nvPr/>
        </p:nvPicPr>
        <p:blipFill>
          <a:blip r:embed="rId4" cstate="print"/>
          <a:srcRect l="8706" t="46495" r="64501"/>
          <a:stretch>
            <a:fillRect/>
          </a:stretch>
        </p:blipFill>
        <p:spPr bwMode="auto">
          <a:xfrm>
            <a:off x="5364088" y="4149080"/>
            <a:ext cx="1728192" cy="2198241"/>
          </a:xfrm>
          <a:prstGeom prst="rect">
            <a:avLst/>
          </a:prstGeom>
          <a:noFill/>
        </p:spPr>
      </p:pic>
      <p:pic>
        <p:nvPicPr>
          <p:cNvPr id="2052" name="Picture 4" descr="C:\Users\Лариса\Desktop\ввп\сегодня нужно\Панов.jpg"/>
          <p:cNvPicPr>
            <a:picLocks noChangeAspect="1" noChangeArrowheads="1"/>
          </p:cNvPicPr>
          <p:nvPr/>
        </p:nvPicPr>
        <p:blipFill>
          <a:blip r:embed="rId5" cstate="print"/>
          <a:srcRect l="8864" t="1724" b="31535"/>
          <a:stretch>
            <a:fillRect/>
          </a:stretch>
        </p:blipFill>
        <p:spPr bwMode="auto">
          <a:xfrm>
            <a:off x="6588224" y="1268760"/>
            <a:ext cx="1728192" cy="2100999"/>
          </a:xfrm>
          <a:prstGeom prst="rect">
            <a:avLst/>
          </a:prstGeom>
          <a:noFill/>
        </p:spPr>
      </p:pic>
      <p:pic>
        <p:nvPicPr>
          <p:cNvPr id="2053" name="Picture 5" descr="D:\краеведение\Панов Петр Иванович\Петр Иванович.jpg"/>
          <p:cNvPicPr>
            <a:picLocks noChangeAspect="1" noChangeArrowheads="1"/>
          </p:cNvPicPr>
          <p:nvPr/>
        </p:nvPicPr>
        <p:blipFill>
          <a:blip r:embed="rId6" cstate="print"/>
          <a:srcRect l="15445" t="9388" r="12533" b="16753"/>
          <a:stretch>
            <a:fillRect/>
          </a:stretch>
        </p:blipFill>
        <p:spPr bwMode="auto">
          <a:xfrm>
            <a:off x="3851920" y="1268760"/>
            <a:ext cx="1538017" cy="2146748"/>
          </a:xfrm>
          <a:prstGeom prst="rect">
            <a:avLst/>
          </a:prstGeom>
          <a:noFill/>
        </p:spPr>
      </p:pic>
      <p:pic>
        <p:nvPicPr>
          <p:cNvPr id="11" name="Picture 2" descr="C:\Users\Павел\Desktop\Захаров Николай Тимофеевич\сканирование0010.jpg"/>
          <p:cNvPicPr>
            <a:picLocks noChangeAspect="1" noChangeArrowheads="1"/>
          </p:cNvPicPr>
          <p:nvPr/>
        </p:nvPicPr>
        <p:blipFill>
          <a:blip r:embed="rId7" cstate="print"/>
          <a:srcRect l="3398" t="47989" r="86397" b="14670"/>
          <a:stretch>
            <a:fillRect/>
          </a:stretch>
        </p:blipFill>
        <p:spPr bwMode="auto">
          <a:xfrm>
            <a:off x="683568" y="4293096"/>
            <a:ext cx="1656184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33569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Омелянчук</a:t>
            </a:r>
            <a:endParaRPr lang="ru-RU" b="1" dirty="0" smtClean="0"/>
          </a:p>
          <a:p>
            <a:pPr algn="ctr"/>
            <a:r>
              <a:rPr lang="ru-RU" b="1" dirty="0" err="1" smtClean="0"/>
              <a:t>Ананий</a:t>
            </a:r>
            <a:endParaRPr lang="ru-RU" b="1" dirty="0" smtClean="0"/>
          </a:p>
          <a:p>
            <a:pPr algn="ctr"/>
            <a:r>
              <a:rPr lang="ru-RU" b="1" dirty="0" smtClean="0"/>
              <a:t>Денисович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4290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Панов</a:t>
            </a:r>
          </a:p>
          <a:p>
            <a:pPr algn="ctr"/>
            <a:r>
              <a:rPr lang="ru-RU" b="1" dirty="0" smtClean="0"/>
              <a:t>Петр</a:t>
            </a:r>
          </a:p>
          <a:p>
            <a:pPr algn="ctr"/>
            <a:r>
              <a:rPr lang="ru-RU" b="1" dirty="0" smtClean="0"/>
              <a:t>Иванович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28498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Панов</a:t>
            </a:r>
          </a:p>
          <a:p>
            <a:r>
              <a:rPr lang="ru-RU" b="1" dirty="0" smtClean="0"/>
              <a:t>Виктор</a:t>
            </a:r>
          </a:p>
          <a:p>
            <a:r>
              <a:rPr lang="ru-RU" b="1" dirty="0" smtClean="0"/>
              <a:t>Васильевич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1571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Захаров</a:t>
            </a:r>
          </a:p>
          <a:p>
            <a:r>
              <a:rPr lang="ru-RU" b="1" dirty="0" smtClean="0"/>
              <a:t>Николай</a:t>
            </a:r>
          </a:p>
          <a:p>
            <a:r>
              <a:rPr lang="ru-RU" b="1" dirty="0" smtClean="0"/>
              <a:t>Тимофеевич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Рябцев</a:t>
            </a:r>
          </a:p>
          <a:p>
            <a:r>
              <a:rPr lang="ru-RU" b="1" dirty="0" smtClean="0"/>
              <a:t>Иван</a:t>
            </a:r>
          </a:p>
          <a:p>
            <a:r>
              <a:rPr lang="ru-RU" b="1" dirty="0" smtClean="0"/>
              <a:t>Федорович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7809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6612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501128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Панов Петр Иванович (в госпитале в Казани)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2</a:t>
            </a:r>
            <a:endParaRPr lang="ru-RU" b="1" dirty="0"/>
          </a:p>
        </p:txBody>
      </p:sp>
      <p:pic>
        <p:nvPicPr>
          <p:cNvPr id="3074" name="Picture 2" descr="D:\краеведение\Панов Петр Иванович\Госпиталь, Каза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4422072" cy="648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Вопрос 4</a:t>
            </a:r>
            <a:r>
              <a:rPr lang="ru-RU" sz="2400" dirty="0" smtClean="0"/>
              <a:t>:Офицер, после войны служил в оккупационных войсках в Германии. Почетный гражданин Братского района.</a:t>
            </a:r>
            <a:endParaRPr lang="ru-RU" sz="2400" dirty="0"/>
          </a:p>
        </p:txBody>
      </p:sp>
      <p:pic>
        <p:nvPicPr>
          <p:cNvPr id="5" name="Picture 6" descr="3CC76954"/>
          <p:cNvPicPr>
            <a:picLocks noChangeAspect="1" noChangeArrowheads="1"/>
          </p:cNvPicPr>
          <p:nvPr/>
        </p:nvPicPr>
        <p:blipFill>
          <a:blip r:embed="rId3" cstate="print"/>
          <a:srcRect l="38426" t="1207" r="19911" b="59631"/>
          <a:stretch>
            <a:fillRect/>
          </a:stretch>
        </p:blipFill>
        <p:spPr bwMode="auto">
          <a:xfrm>
            <a:off x="1115617" y="1362370"/>
            <a:ext cx="1512168" cy="1965820"/>
          </a:xfrm>
          <a:prstGeom prst="rect">
            <a:avLst/>
          </a:prstGeom>
          <a:noFill/>
          <a:ln w="8890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Лариса\Desktop\ввп\сегодня нужно\Выступление перед трудными подростками.jpg"/>
          <p:cNvPicPr>
            <a:picLocks noChangeAspect="1" noChangeArrowheads="1"/>
          </p:cNvPicPr>
          <p:nvPr/>
        </p:nvPicPr>
        <p:blipFill>
          <a:blip r:embed="rId4" cstate="print"/>
          <a:srcRect l="8706" t="46495" r="64501"/>
          <a:stretch>
            <a:fillRect/>
          </a:stretch>
        </p:blipFill>
        <p:spPr bwMode="auto">
          <a:xfrm>
            <a:off x="5364088" y="4149080"/>
            <a:ext cx="1728192" cy="2198241"/>
          </a:xfrm>
          <a:prstGeom prst="rect">
            <a:avLst/>
          </a:prstGeom>
          <a:noFill/>
        </p:spPr>
      </p:pic>
      <p:pic>
        <p:nvPicPr>
          <p:cNvPr id="2052" name="Picture 4" descr="C:\Users\Лариса\Desktop\ввп\сегодня нужно\Панов.jpg"/>
          <p:cNvPicPr>
            <a:picLocks noChangeAspect="1" noChangeArrowheads="1"/>
          </p:cNvPicPr>
          <p:nvPr/>
        </p:nvPicPr>
        <p:blipFill>
          <a:blip r:embed="rId5" cstate="print"/>
          <a:srcRect l="8864" t="1724" b="31535"/>
          <a:stretch>
            <a:fillRect/>
          </a:stretch>
        </p:blipFill>
        <p:spPr bwMode="auto">
          <a:xfrm>
            <a:off x="6588224" y="1340768"/>
            <a:ext cx="1668961" cy="2028991"/>
          </a:xfrm>
          <a:prstGeom prst="rect">
            <a:avLst/>
          </a:prstGeom>
          <a:noFill/>
        </p:spPr>
      </p:pic>
      <p:pic>
        <p:nvPicPr>
          <p:cNvPr id="2053" name="Picture 5" descr="D:\краеведение\Панов Петр Иванович\Петр Иванович.jpg"/>
          <p:cNvPicPr>
            <a:picLocks noChangeAspect="1" noChangeArrowheads="1"/>
          </p:cNvPicPr>
          <p:nvPr/>
        </p:nvPicPr>
        <p:blipFill>
          <a:blip r:embed="rId6" cstate="print"/>
          <a:srcRect l="15445" t="9388" r="12533" b="16753"/>
          <a:stretch>
            <a:fillRect/>
          </a:stretch>
        </p:blipFill>
        <p:spPr bwMode="auto">
          <a:xfrm>
            <a:off x="3851921" y="1405348"/>
            <a:ext cx="1440160" cy="2010160"/>
          </a:xfrm>
          <a:prstGeom prst="rect">
            <a:avLst/>
          </a:prstGeom>
          <a:noFill/>
        </p:spPr>
      </p:pic>
      <p:pic>
        <p:nvPicPr>
          <p:cNvPr id="11" name="Picture 2" descr="C:\Users\Павел\Desktop\Захаров Николай Тимофеевич\сканирование0010.jpg"/>
          <p:cNvPicPr>
            <a:picLocks noChangeAspect="1" noChangeArrowheads="1"/>
          </p:cNvPicPr>
          <p:nvPr/>
        </p:nvPicPr>
        <p:blipFill>
          <a:blip r:embed="rId7" cstate="print"/>
          <a:srcRect l="3398" t="47989" r="86397" b="14670"/>
          <a:stretch>
            <a:fillRect/>
          </a:stretch>
        </p:blipFill>
        <p:spPr bwMode="auto">
          <a:xfrm>
            <a:off x="683568" y="4293096"/>
            <a:ext cx="1656184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33569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Омелянчук</a:t>
            </a:r>
            <a:endParaRPr lang="ru-RU" b="1" dirty="0" smtClean="0"/>
          </a:p>
          <a:p>
            <a:pPr algn="ctr"/>
            <a:r>
              <a:rPr lang="ru-RU" b="1" dirty="0" err="1" smtClean="0"/>
              <a:t>Ананий</a:t>
            </a:r>
            <a:endParaRPr lang="ru-RU" b="1" dirty="0" smtClean="0"/>
          </a:p>
          <a:p>
            <a:pPr algn="ctr"/>
            <a:r>
              <a:rPr lang="ru-RU" b="1" dirty="0" smtClean="0"/>
              <a:t>Денисович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4290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Панов</a:t>
            </a:r>
          </a:p>
          <a:p>
            <a:pPr algn="ctr"/>
            <a:r>
              <a:rPr lang="ru-RU" b="1" dirty="0" smtClean="0"/>
              <a:t>Петр</a:t>
            </a:r>
          </a:p>
          <a:p>
            <a:pPr algn="ctr"/>
            <a:r>
              <a:rPr lang="ru-RU" b="1" dirty="0" smtClean="0"/>
              <a:t>Иванович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28498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Панов</a:t>
            </a:r>
          </a:p>
          <a:p>
            <a:r>
              <a:rPr lang="ru-RU" b="1" dirty="0" smtClean="0"/>
              <a:t>Виктор</a:t>
            </a:r>
          </a:p>
          <a:p>
            <a:r>
              <a:rPr lang="ru-RU" b="1" dirty="0" smtClean="0"/>
              <a:t>Васильевич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1571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Захаров</a:t>
            </a:r>
          </a:p>
          <a:p>
            <a:r>
              <a:rPr lang="ru-RU" b="1" dirty="0" smtClean="0"/>
              <a:t>Николай</a:t>
            </a:r>
          </a:p>
          <a:p>
            <a:r>
              <a:rPr lang="ru-RU" b="1" dirty="0" smtClean="0"/>
              <a:t>Тимофеевич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Рябцев</a:t>
            </a:r>
          </a:p>
          <a:p>
            <a:r>
              <a:rPr lang="ru-RU" b="1" dirty="0" smtClean="0"/>
              <a:t>Иван</a:t>
            </a:r>
          </a:p>
          <a:p>
            <a:r>
              <a:rPr lang="ru-RU" b="1" dirty="0" smtClean="0"/>
              <a:t>Федорович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7809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6612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Рябцев И.Ф.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5 </a:t>
            </a:r>
            <a:endParaRPr lang="ru-RU" b="1" dirty="0"/>
          </a:p>
        </p:txBody>
      </p:sp>
      <p:pic>
        <p:nvPicPr>
          <p:cNvPr id="14338" name="Picture 2" descr="IMG 0011 "/>
          <p:cNvPicPr>
            <a:picLocks noChangeAspect="1" noChangeArrowheads="1"/>
          </p:cNvPicPr>
          <p:nvPr/>
        </p:nvPicPr>
        <p:blipFill>
          <a:blip r:embed="rId2" cstate="print"/>
          <a:srcRect l="24242" r="25926"/>
          <a:stretch>
            <a:fillRect/>
          </a:stretch>
        </p:blipFill>
        <p:spPr bwMode="auto">
          <a:xfrm>
            <a:off x="4716016" y="908719"/>
            <a:ext cx="3096344" cy="451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Вопрос 5</a:t>
            </a:r>
            <a:r>
              <a:rPr lang="ru-RU" sz="2400" dirty="0" smtClean="0"/>
              <a:t>: Воевал с Японией. Долгие годы был директором </a:t>
            </a:r>
            <a:r>
              <a:rPr lang="ru-RU" sz="2400" dirty="0" err="1" smtClean="0"/>
              <a:t>Куватской</a:t>
            </a:r>
            <a:r>
              <a:rPr lang="ru-RU" sz="2400" dirty="0" smtClean="0"/>
              <a:t> восьмилетней школы.</a:t>
            </a:r>
            <a:endParaRPr lang="ru-RU" sz="2400" dirty="0"/>
          </a:p>
        </p:txBody>
      </p:sp>
      <p:pic>
        <p:nvPicPr>
          <p:cNvPr id="5" name="Picture 6" descr="3CC76954"/>
          <p:cNvPicPr>
            <a:picLocks noChangeAspect="1" noChangeArrowheads="1"/>
          </p:cNvPicPr>
          <p:nvPr/>
        </p:nvPicPr>
        <p:blipFill>
          <a:blip r:embed="rId3" cstate="print"/>
          <a:srcRect l="38426" t="1207" r="19911" b="59631"/>
          <a:stretch>
            <a:fillRect/>
          </a:stretch>
        </p:blipFill>
        <p:spPr bwMode="auto">
          <a:xfrm>
            <a:off x="1115616" y="1175149"/>
            <a:ext cx="1656184" cy="2153041"/>
          </a:xfrm>
          <a:prstGeom prst="rect">
            <a:avLst/>
          </a:prstGeom>
          <a:noFill/>
          <a:ln w="8890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1" name="Picture 3" descr="C:\Users\Лариса\Desktop\ввп\сегодня нужно\Выступление перед трудными подростками.jpg"/>
          <p:cNvPicPr>
            <a:picLocks noChangeAspect="1" noChangeArrowheads="1"/>
          </p:cNvPicPr>
          <p:nvPr/>
        </p:nvPicPr>
        <p:blipFill>
          <a:blip r:embed="rId4" cstate="print"/>
          <a:srcRect l="8706" t="46495" r="64501"/>
          <a:stretch>
            <a:fillRect/>
          </a:stretch>
        </p:blipFill>
        <p:spPr bwMode="auto">
          <a:xfrm>
            <a:off x="5364088" y="4149080"/>
            <a:ext cx="1728192" cy="2198241"/>
          </a:xfrm>
          <a:prstGeom prst="rect">
            <a:avLst/>
          </a:prstGeom>
          <a:noFill/>
        </p:spPr>
      </p:pic>
      <p:pic>
        <p:nvPicPr>
          <p:cNvPr id="2052" name="Picture 4" descr="C:\Users\Лариса\Desktop\ввп\сегодня нужно\Панов.jpg"/>
          <p:cNvPicPr>
            <a:picLocks noChangeAspect="1" noChangeArrowheads="1"/>
          </p:cNvPicPr>
          <p:nvPr/>
        </p:nvPicPr>
        <p:blipFill>
          <a:blip r:embed="rId5" cstate="print"/>
          <a:srcRect l="8864" t="1724" b="31535"/>
          <a:stretch>
            <a:fillRect/>
          </a:stretch>
        </p:blipFill>
        <p:spPr bwMode="auto">
          <a:xfrm>
            <a:off x="6588224" y="1181218"/>
            <a:ext cx="1800200" cy="2188541"/>
          </a:xfrm>
          <a:prstGeom prst="rect">
            <a:avLst/>
          </a:prstGeom>
          <a:noFill/>
        </p:spPr>
      </p:pic>
      <p:pic>
        <p:nvPicPr>
          <p:cNvPr id="2053" name="Picture 5" descr="D:\краеведение\Панов Петр Иванович\Петр Иванович.jpg"/>
          <p:cNvPicPr>
            <a:picLocks noChangeAspect="1" noChangeArrowheads="1"/>
          </p:cNvPicPr>
          <p:nvPr/>
        </p:nvPicPr>
        <p:blipFill>
          <a:blip r:embed="rId6" cstate="print"/>
          <a:srcRect l="15445" t="9388" r="12533" b="16753"/>
          <a:stretch>
            <a:fillRect/>
          </a:stretch>
        </p:blipFill>
        <p:spPr bwMode="auto">
          <a:xfrm>
            <a:off x="3851920" y="1103824"/>
            <a:ext cx="1656184" cy="2311684"/>
          </a:xfrm>
          <a:prstGeom prst="rect">
            <a:avLst/>
          </a:prstGeom>
          <a:noFill/>
        </p:spPr>
      </p:pic>
      <p:pic>
        <p:nvPicPr>
          <p:cNvPr id="11" name="Picture 2" descr="C:\Users\Павел\Desktop\Захаров Николай Тимофеевич\сканирование0010.jpg"/>
          <p:cNvPicPr>
            <a:picLocks noChangeAspect="1" noChangeArrowheads="1"/>
          </p:cNvPicPr>
          <p:nvPr/>
        </p:nvPicPr>
        <p:blipFill>
          <a:blip r:embed="rId7" cstate="print"/>
          <a:srcRect l="3398" t="47989" r="86397" b="14670"/>
          <a:stretch>
            <a:fillRect/>
          </a:stretch>
        </p:blipFill>
        <p:spPr bwMode="auto">
          <a:xfrm>
            <a:off x="683568" y="4293096"/>
            <a:ext cx="1656184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33569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Омелянчук</a:t>
            </a:r>
            <a:endParaRPr lang="ru-RU" b="1" dirty="0" smtClean="0"/>
          </a:p>
          <a:p>
            <a:pPr algn="ctr"/>
            <a:r>
              <a:rPr lang="ru-RU" b="1" dirty="0" err="1" smtClean="0"/>
              <a:t>Ананий</a:t>
            </a:r>
            <a:endParaRPr lang="ru-RU" b="1" dirty="0" smtClean="0"/>
          </a:p>
          <a:p>
            <a:pPr algn="ctr"/>
            <a:r>
              <a:rPr lang="ru-RU" b="1" dirty="0" smtClean="0"/>
              <a:t>Денисович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342900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Панов</a:t>
            </a:r>
          </a:p>
          <a:p>
            <a:pPr algn="ctr"/>
            <a:r>
              <a:rPr lang="ru-RU" b="1" dirty="0" smtClean="0"/>
              <a:t>Петр</a:t>
            </a:r>
          </a:p>
          <a:p>
            <a:pPr algn="ctr"/>
            <a:r>
              <a:rPr lang="ru-RU" b="1" dirty="0" smtClean="0"/>
              <a:t>Иванович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28498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Панов</a:t>
            </a:r>
          </a:p>
          <a:p>
            <a:r>
              <a:rPr lang="ru-RU" b="1" dirty="0" smtClean="0"/>
              <a:t>Виктор</a:t>
            </a:r>
          </a:p>
          <a:p>
            <a:r>
              <a:rPr lang="ru-RU" b="1" dirty="0" smtClean="0"/>
              <a:t>Васильевич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1571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Захаров</a:t>
            </a:r>
          </a:p>
          <a:p>
            <a:r>
              <a:rPr lang="ru-RU" b="1" dirty="0" smtClean="0"/>
              <a:t>Николай</a:t>
            </a:r>
          </a:p>
          <a:p>
            <a:r>
              <a:rPr lang="ru-RU" b="1" dirty="0" smtClean="0"/>
              <a:t>Тимофеевич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53012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Рябцев</a:t>
            </a:r>
          </a:p>
          <a:p>
            <a:r>
              <a:rPr lang="ru-RU" b="1" dirty="0" smtClean="0"/>
              <a:t>Иван</a:t>
            </a:r>
          </a:p>
          <a:p>
            <a:r>
              <a:rPr lang="ru-RU" b="1" dirty="0" smtClean="0"/>
              <a:t>Федорович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7809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6612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33586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 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8964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«Родина – Мать зовет…»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ru/f/f7/Ussr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28575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983480"/>
            <a:ext cx="8579296" cy="1051560"/>
          </a:xfrm>
        </p:spPr>
        <p:txBody>
          <a:bodyPr/>
          <a:lstStyle/>
          <a:p>
            <a:r>
              <a:rPr lang="ru-RU" dirty="0" err="1" smtClean="0"/>
              <a:t>Омелянчук.А.Д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1</a:t>
            </a:r>
            <a:endParaRPr lang="ru-RU" b="1" dirty="0"/>
          </a:p>
        </p:txBody>
      </p:sp>
      <p:pic>
        <p:nvPicPr>
          <p:cNvPr id="17410" name="Picture 2" descr="Деревня    Кува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64704"/>
            <a:ext cx="3816424" cy="530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Подведение итогов игры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nsau.edu.ru/images/news/3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7"/>
            <a:ext cx="3393016" cy="4941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C:\Users\Лариса\Desktop\00401218_n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91165" cy="55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</a:p>
          <a:p>
            <a:pPr algn="ctr"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игру!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Источники:</a:t>
            </a:r>
          </a:p>
          <a:p>
            <a:r>
              <a:rPr lang="ru-RU" sz="1600" dirty="0" smtClean="0"/>
              <a:t>  </a:t>
            </a:r>
            <a:r>
              <a:rPr lang="en-US" sz="1600" dirty="0" smtClean="0"/>
              <a:t>http://warheroes.ru/main.asp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https://ru.wikipedia.org /wiki/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http://www.vihbiblioteka.narod.ru/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76872"/>
            <a:ext cx="279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http://bratsk-raion.ru/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636912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http://irkipedia.ru/content/bratskiy_rayon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025608"/>
          </a:xfrm>
        </p:spPr>
        <p:txBody>
          <a:bodyPr/>
          <a:lstStyle/>
          <a:p>
            <a:r>
              <a:rPr lang="ru-RU" b="1" dirty="0" smtClean="0"/>
              <a:t>Вопрос 1</a:t>
            </a:r>
            <a:r>
              <a:rPr lang="ru-RU" dirty="0" smtClean="0"/>
              <a:t>:Какой плакат гласит: «Русский народ никогда не будет стоять на коленях!» </a:t>
            </a:r>
            <a:endParaRPr lang="ru-RU" dirty="0"/>
          </a:p>
        </p:txBody>
      </p:sp>
      <p:pic>
        <p:nvPicPr>
          <p:cNvPr id="16386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6228184" y="1027554"/>
            <a:ext cx="2016224" cy="2453269"/>
          </a:xfrm>
          <a:prstGeom prst="rect">
            <a:avLst/>
          </a:prstGeom>
          <a:noFill/>
        </p:spPr>
      </p:pic>
      <p:pic>
        <p:nvPicPr>
          <p:cNvPr id="16388" name="Picture 4" descr="http://inposter.ru/assets/voinkrasnojarmii.jpg"/>
          <p:cNvPicPr>
            <a:picLocks noChangeAspect="1" noChangeArrowheads="1"/>
          </p:cNvPicPr>
          <p:nvPr/>
        </p:nvPicPr>
        <p:blipFill>
          <a:blip r:embed="rId3" cstate="print"/>
          <a:srcRect b="27915"/>
          <a:stretch>
            <a:fillRect/>
          </a:stretch>
        </p:blipFill>
        <p:spPr bwMode="auto">
          <a:xfrm>
            <a:off x="399372" y="1196752"/>
            <a:ext cx="2654498" cy="2520280"/>
          </a:xfrm>
          <a:prstGeom prst="rect">
            <a:avLst/>
          </a:prstGeom>
          <a:noFill/>
        </p:spPr>
      </p:pic>
      <p:pic>
        <p:nvPicPr>
          <p:cNvPr id="16390" name="Picture 6" descr="http://www.adverblog.ru/images/post/post48-2.jpg"/>
          <p:cNvPicPr>
            <a:picLocks noChangeAspect="1" noChangeArrowheads="1"/>
          </p:cNvPicPr>
          <p:nvPr/>
        </p:nvPicPr>
        <p:blipFill>
          <a:blip r:embed="rId4" cstate="print"/>
          <a:srcRect b="13642"/>
          <a:stretch>
            <a:fillRect/>
          </a:stretch>
        </p:blipFill>
        <p:spPr bwMode="auto">
          <a:xfrm>
            <a:off x="3419872" y="1023441"/>
            <a:ext cx="2160239" cy="2621583"/>
          </a:xfrm>
          <a:prstGeom prst="rect">
            <a:avLst/>
          </a:prstGeom>
          <a:noFill/>
        </p:spPr>
      </p:pic>
      <p:pic>
        <p:nvPicPr>
          <p:cNvPr id="16392" name="Picture 8" descr="http://www.grekovstudio.ru/_files/works/photo_450.jpg"/>
          <p:cNvPicPr>
            <a:picLocks noChangeAspect="1" noChangeArrowheads="1"/>
          </p:cNvPicPr>
          <p:nvPr/>
        </p:nvPicPr>
        <p:blipFill>
          <a:blip r:embed="rId5" cstate="print"/>
          <a:srcRect b="15302"/>
          <a:stretch>
            <a:fillRect/>
          </a:stretch>
        </p:blipFill>
        <p:spPr bwMode="auto">
          <a:xfrm>
            <a:off x="6156176" y="3573016"/>
            <a:ext cx="2408312" cy="2952328"/>
          </a:xfrm>
          <a:prstGeom prst="rect">
            <a:avLst/>
          </a:prstGeom>
          <a:noFill/>
        </p:spPr>
      </p:pic>
      <p:pic>
        <p:nvPicPr>
          <p:cNvPr id="16394" name="Picture 10" descr="http://dotu.org.ua/images/remote/http--narodna-vlada.org-images-stories-stati-kak-my-do-9-maya-pobedim-fashizm.jpg"/>
          <p:cNvPicPr>
            <a:picLocks noChangeAspect="1" noChangeArrowheads="1"/>
          </p:cNvPicPr>
          <p:nvPr/>
        </p:nvPicPr>
        <p:blipFill>
          <a:blip r:embed="rId6" cstate="print"/>
          <a:srcRect b="25661"/>
          <a:stretch>
            <a:fillRect/>
          </a:stretch>
        </p:blipFill>
        <p:spPr bwMode="auto">
          <a:xfrm>
            <a:off x="395536" y="3861048"/>
            <a:ext cx="2361877" cy="2520280"/>
          </a:xfrm>
          <a:prstGeom prst="rect">
            <a:avLst/>
          </a:prstGeom>
          <a:noFill/>
        </p:spPr>
      </p:pic>
      <p:pic>
        <p:nvPicPr>
          <p:cNvPr id="16396" name="Picture 12" descr="http://s42.radikal.ru/i096/1006/d6/32e96a2ff28f.jpg"/>
          <p:cNvPicPr>
            <a:picLocks noChangeAspect="1" noChangeArrowheads="1"/>
          </p:cNvPicPr>
          <p:nvPr/>
        </p:nvPicPr>
        <p:blipFill>
          <a:blip r:embed="rId7" cstate="print"/>
          <a:srcRect b="19839"/>
          <a:stretch>
            <a:fillRect/>
          </a:stretch>
        </p:blipFill>
        <p:spPr bwMode="auto">
          <a:xfrm>
            <a:off x="3347864" y="3789040"/>
            <a:ext cx="2472209" cy="274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29969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92494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7809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80526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580526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580526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- 3</a:t>
            </a:r>
            <a:endParaRPr lang="ru-RU" b="1" dirty="0"/>
          </a:p>
        </p:txBody>
      </p:sp>
      <p:pic>
        <p:nvPicPr>
          <p:cNvPr id="15362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3920"/>
            <a:ext cx="4536504" cy="653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83880" cy="4187952"/>
          </a:xfrm>
        </p:spPr>
        <p:txBody>
          <a:bodyPr/>
          <a:lstStyle/>
          <a:p>
            <a:r>
              <a:rPr lang="ru-RU" b="1" dirty="0" smtClean="0"/>
              <a:t>Вопрос 2</a:t>
            </a:r>
            <a:r>
              <a:rPr lang="ru-RU" dirty="0" smtClean="0"/>
              <a:t>:Плакат взывает: «Воин Красной Армии, спаси!»</a:t>
            </a:r>
            <a:endParaRPr lang="ru-RU" dirty="0"/>
          </a:p>
        </p:txBody>
      </p:sp>
      <p:pic>
        <p:nvPicPr>
          <p:cNvPr id="16386" name="Picture 2" descr="http://samlib.ru/img/p/petrow_sergej_wladimirowich/pokolenie/zastawka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6444208" y="1268760"/>
            <a:ext cx="1910692" cy="2324862"/>
          </a:xfrm>
          <a:prstGeom prst="rect">
            <a:avLst/>
          </a:prstGeom>
          <a:noFill/>
        </p:spPr>
      </p:pic>
      <p:pic>
        <p:nvPicPr>
          <p:cNvPr id="16388" name="Picture 4" descr="http://inposter.ru/assets/voinkrasnojarmii.jpg"/>
          <p:cNvPicPr>
            <a:picLocks noChangeAspect="1" noChangeArrowheads="1"/>
          </p:cNvPicPr>
          <p:nvPr/>
        </p:nvPicPr>
        <p:blipFill>
          <a:blip r:embed="rId3" cstate="print"/>
          <a:srcRect b="27915"/>
          <a:stretch>
            <a:fillRect/>
          </a:stretch>
        </p:blipFill>
        <p:spPr bwMode="auto">
          <a:xfrm>
            <a:off x="467544" y="1412776"/>
            <a:ext cx="2502813" cy="2376264"/>
          </a:xfrm>
          <a:prstGeom prst="rect">
            <a:avLst/>
          </a:prstGeom>
          <a:noFill/>
        </p:spPr>
      </p:pic>
      <p:pic>
        <p:nvPicPr>
          <p:cNvPr id="16390" name="Picture 6" descr="http://www.adverblog.ru/images/post/post48-2.jpg"/>
          <p:cNvPicPr>
            <a:picLocks noChangeAspect="1" noChangeArrowheads="1"/>
          </p:cNvPicPr>
          <p:nvPr/>
        </p:nvPicPr>
        <p:blipFill>
          <a:blip r:embed="rId4" cstate="print"/>
          <a:srcRect b="13642"/>
          <a:stretch>
            <a:fillRect/>
          </a:stretch>
        </p:blipFill>
        <p:spPr bwMode="auto">
          <a:xfrm>
            <a:off x="3491880" y="1340768"/>
            <a:ext cx="2076763" cy="2520280"/>
          </a:xfrm>
          <a:prstGeom prst="rect">
            <a:avLst/>
          </a:prstGeom>
          <a:noFill/>
        </p:spPr>
      </p:pic>
      <p:pic>
        <p:nvPicPr>
          <p:cNvPr id="16392" name="Picture 8" descr="http://www.grekovstudio.ru/_files/works/photo_450.jpg"/>
          <p:cNvPicPr>
            <a:picLocks noChangeAspect="1" noChangeArrowheads="1"/>
          </p:cNvPicPr>
          <p:nvPr/>
        </p:nvPicPr>
        <p:blipFill>
          <a:blip r:embed="rId5" cstate="print"/>
          <a:srcRect b="15302"/>
          <a:stretch>
            <a:fillRect/>
          </a:stretch>
        </p:blipFill>
        <p:spPr bwMode="auto">
          <a:xfrm>
            <a:off x="6300192" y="3789040"/>
            <a:ext cx="2408312" cy="2952328"/>
          </a:xfrm>
          <a:prstGeom prst="rect">
            <a:avLst/>
          </a:prstGeom>
          <a:noFill/>
        </p:spPr>
      </p:pic>
      <p:pic>
        <p:nvPicPr>
          <p:cNvPr id="16394" name="Picture 10" descr="http://dotu.org.ua/images/remote/http--narodna-vlada.org-images-stories-stati-kak-my-do-9-maya-pobedim-fashizm.jpg"/>
          <p:cNvPicPr>
            <a:picLocks noChangeAspect="1" noChangeArrowheads="1"/>
          </p:cNvPicPr>
          <p:nvPr/>
        </p:nvPicPr>
        <p:blipFill>
          <a:blip r:embed="rId6" cstate="print"/>
          <a:srcRect b="25661"/>
          <a:stretch>
            <a:fillRect/>
          </a:stretch>
        </p:blipFill>
        <p:spPr bwMode="auto">
          <a:xfrm>
            <a:off x="467544" y="4149080"/>
            <a:ext cx="2361877" cy="2520280"/>
          </a:xfrm>
          <a:prstGeom prst="rect">
            <a:avLst/>
          </a:prstGeom>
          <a:noFill/>
        </p:spPr>
      </p:pic>
      <p:pic>
        <p:nvPicPr>
          <p:cNvPr id="16396" name="Picture 12" descr="http://s42.radikal.ru/i096/1006/d6/32e96a2ff28f.jpg"/>
          <p:cNvPicPr>
            <a:picLocks noChangeAspect="1" noChangeArrowheads="1"/>
          </p:cNvPicPr>
          <p:nvPr/>
        </p:nvPicPr>
        <p:blipFill>
          <a:blip r:embed="rId7" cstate="print"/>
          <a:srcRect b="19839"/>
          <a:stretch>
            <a:fillRect/>
          </a:stretch>
        </p:blipFill>
        <p:spPr bwMode="auto">
          <a:xfrm>
            <a:off x="3419872" y="3933056"/>
            <a:ext cx="2472209" cy="27496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306896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1409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1409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94928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594928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60212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 - 1</a:t>
            </a:r>
            <a:endParaRPr lang="ru-RU" b="1" dirty="0"/>
          </a:p>
        </p:txBody>
      </p:sp>
      <p:pic>
        <p:nvPicPr>
          <p:cNvPr id="14338" name="Picture 2" descr="http://inposter.ru/assets/voinkrasnojarm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6632"/>
            <a:ext cx="4968552" cy="654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580</TotalTime>
  <Words>804</Words>
  <Application>Microsoft Office PowerPoint</Application>
  <PresentationFormat>Экран (4:3)</PresentationFormat>
  <Paragraphs>370</Paragraphs>
  <Slides>54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Аспект</vt:lpstr>
      <vt:lpstr>Дню Победы посвящается…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6 000 чел.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Вручение подарка танкистам</vt:lpstr>
      <vt:lpstr>Слайд 29</vt:lpstr>
      <vt:lpstr>Слайд 30</vt:lpstr>
      <vt:lpstr>Минута молчания…</vt:lpstr>
      <vt:lpstr>Слайд 32</vt:lpstr>
      <vt:lpstr>Слайд 33</vt:lpstr>
      <vt:lpstr>Слайд 34</vt:lpstr>
      <vt:lpstr>Шаманский А.Ф.</vt:lpstr>
      <vt:lpstr>Слайд 36</vt:lpstr>
      <vt:lpstr>                           Дубынин Н.М.</vt:lpstr>
      <vt:lpstr>Слайд 38</vt:lpstr>
      <vt:lpstr>Слайд 39</vt:lpstr>
      <vt:lpstr>Слайд 40</vt:lpstr>
      <vt:lpstr>Слайд 41</vt:lpstr>
      <vt:lpstr>Захаров Н.Т.</vt:lpstr>
      <vt:lpstr>Слайд 43</vt:lpstr>
      <vt:lpstr>Панов В.В.</vt:lpstr>
      <vt:lpstr>Слайд 45</vt:lpstr>
      <vt:lpstr>Панов Петр Иванович (в госпитале в Казани)</vt:lpstr>
      <vt:lpstr>Слайд 47</vt:lpstr>
      <vt:lpstr>Рябцев И.Ф.</vt:lpstr>
      <vt:lpstr>Слайд 49</vt:lpstr>
      <vt:lpstr>Омелянчук.А.Д.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– летию Победы посвящается…</dc:title>
  <dc:creator>Лариса</dc:creator>
  <cp:lastModifiedBy>Пользователь Windows</cp:lastModifiedBy>
  <cp:revision>66</cp:revision>
  <dcterms:created xsi:type="dcterms:W3CDTF">2015-03-28T08:10:15Z</dcterms:created>
  <dcterms:modified xsi:type="dcterms:W3CDTF">2023-11-02T10:57:54Z</dcterms:modified>
</cp:coreProperties>
</file>