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70" r:id="rId8"/>
    <p:sldId id="273" r:id="rId9"/>
    <p:sldId id="274" r:id="rId10"/>
    <p:sldId id="276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428604"/>
            <a:ext cx="7406640" cy="571504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«Рядом с вечным»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928670"/>
            <a:ext cx="740664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Виртуальная выставка</a:t>
            </a:r>
          </a:p>
          <a:p>
            <a:endParaRPr lang="ru-RU" dirty="0" smtClean="0"/>
          </a:p>
          <a:p>
            <a:r>
              <a:rPr lang="ru-RU" i="1" dirty="0" smtClean="0"/>
              <a:t>«Виртуальные выставки позволяют формировать и поддерживать имидж библиотеки, раскрывают содержание ее фонда, развивают и совершенствуют библиотечный сервис.»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C:\Users\Пользователь\Downloads\istock-949118068_d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5" y="2524116"/>
            <a:ext cx="6500826" cy="4333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Небольшие выставки различных книг: 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Стихи;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Рассказы о животных;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Книги о войне и многое другое.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 descr="C:\Users\Пользователь\Downloads\IMG_8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928934"/>
            <a:ext cx="2143108" cy="3007870"/>
          </a:xfrm>
          <a:prstGeom prst="rect">
            <a:avLst/>
          </a:prstGeom>
          <a:noFill/>
        </p:spPr>
      </p:pic>
      <p:pic>
        <p:nvPicPr>
          <p:cNvPr id="20488" name="Picture 8" descr="C:\Users\Пользователь\Downloads\IMG_8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71744"/>
            <a:ext cx="2296863" cy="2905124"/>
          </a:xfrm>
          <a:prstGeom prst="rect">
            <a:avLst/>
          </a:prstGeom>
          <a:noFill/>
        </p:spPr>
      </p:pic>
      <p:pic>
        <p:nvPicPr>
          <p:cNvPr id="20489" name="Picture 9" descr="C:\Users\Пользователь\Downloads\IMG_8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714620"/>
            <a:ext cx="3199996" cy="3976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Стеллажи с книгами для детей разных возрастов.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Пользователь\Downloads\IMG_80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36121" y="1747807"/>
            <a:ext cx="2707515" cy="3610019"/>
          </a:xfrm>
          <a:prstGeom prst="rect">
            <a:avLst/>
          </a:prstGeom>
          <a:noFill/>
        </p:spPr>
      </p:pic>
      <p:pic>
        <p:nvPicPr>
          <p:cNvPr id="19459" name="Picture 3" descr="C:\Users\Пользователь\Downloads\IMG_80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572" y="2674397"/>
            <a:ext cx="3000428" cy="4183603"/>
          </a:xfrm>
          <a:prstGeom prst="rect">
            <a:avLst/>
          </a:prstGeom>
          <a:noFill/>
        </p:spPr>
      </p:pic>
      <p:pic>
        <p:nvPicPr>
          <p:cNvPr id="19460" name="Picture 4" descr="C:\Users\Пользователь\Downloads\IMG_80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619478"/>
            <a:ext cx="2428892" cy="3238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42"/>
            <a:ext cx="7406640" cy="147218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effectLst/>
                <a:latin typeface="Times New Roman" pitchFamily="18" charset="0"/>
                <a:cs typeface="Times New Roman" pitchFamily="18" charset="0"/>
              </a:rPr>
              <a:t>«Я познаю мир»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В этих энциклопедиях вы узнаете много нового и интересного, познакомитесь с городами мира, чудесами света, с необыкновенным миром птиц. Также узнаете о знаменитых гроссмейстерах-чемпионах мира и конечно о тайнах самой игры. Познакомитесь с пауками, насекомыми, многоножками, кто своим жужжанием и изумительной красивой окраской оживляет и украшает нашу природу.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wnloads\IMG_8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5" y="2786066"/>
            <a:ext cx="5429245" cy="407193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wnloads\5c79565880e08edd3b6227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3595678" cy="3595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406640" cy="147218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В нашей библиотеке вы познакомитесь с книгами, известными произведениями и писателями-юбилярами.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ownloads\IMG_8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6453190" cy="4839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406640" cy="147218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Огромное количество книг отечественной и зарубежной литературы находятся на полках нашей библиотеки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ownloads\IMG_8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3661166" cy="4881554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ownloads\IMG_8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622" y="2071678"/>
            <a:ext cx="4243378" cy="4618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357298"/>
            <a:ext cx="6143668" cy="1214422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Словари, энциклопедии, исторические романы, мировая литература для детей и многое другое можно увидеть на стеллажах «вечного»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ownloads\IMG_8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7628"/>
            <a:ext cx="2250279" cy="3000372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ownloads\IMG_8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2143122" cy="2857496"/>
          </a:xfrm>
          <a:prstGeom prst="rect">
            <a:avLst/>
          </a:prstGeom>
          <a:noFill/>
        </p:spPr>
      </p:pic>
      <p:pic>
        <p:nvPicPr>
          <p:cNvPr id="6" name="Picture 3" descr="C:\Users\Пользователь\Downloads\IMG_80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8770" y="4357694"/>
            <a:ext cx="1875230" cy="2500306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wnloads\IMG_80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9453" y="1857364"/>
            <a:ext cx="1864547" cy="2486063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ownloads\IMG_8092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286233"/>
            <a:ext cx="1928826" cy="2571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71480"/>
            <a:ext cx="7406640" cy="147218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effectLst/>
                <a:latin typeface="Times New Roman" pitchFamily="18" charset="0"/>
                <a:cs typeface="Times New Roman" pitchFamily="18" charset="0"/>
              </a:rPr>
              <a:t>«ЛЮБЛЮ ТЕБЯ, МОЙ КРАЙ ДОНСКОЙ»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В нашей библиотеки имеются стенды:</a:t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Край, где мы живем;</a:t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Символика родного края-Ростовской области;</a:t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История Донского края;</a:t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Юные защитники родины;</a:t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Наш край в годы войны.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Downloads\IMG_8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87966"/>
            <a:ext cx="2833694" cy="4370034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ownloads\IMG_80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00174"/>
            <a:ext cx="4311627" cy="2681293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wnloads\IMG_80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78522"/>
            <a:ext cx="3333752" cy="2479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ownloads\IMG_8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52"/>
            <a:ext cx="3582116" cy="239554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ownloads\IMG_80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52"/>
            <a:ext cx="4083950" cy="2928958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wnloads\IMG_8089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369886"/>
            <a:ext cx="3571900" cy="3153318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wnloads\IMG_80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700318"/>
            <a:ext cx="2741472" cy="415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«Безопасные </a:t>
            </a:r>
            <a:r>
              <a:rPr lang="ru-RU" sz="32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дороги-детям</a:t>
            </a:r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Игры по ПДД;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Статьи по ПДД;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Игры, буклеты, правила и многое другое.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Пользователь\Downloads\IMG_80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34720"/>
            <a:ext cx="6500858" cy="4723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Школьный </a:t>
            </a:r>
            <a:r>
              <a:rPr lang="ru-RU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путеводитель-неотъемлемая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часть нашей библиотеки!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Пользователь\Downloads\IMG_8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7500990" cy="3949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110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«Рядом с вечным»</vt:lpstr>
      <vt:lpstr>«Я познаю мир» В этих энциклопедиях вы узнаете много нового и интересного, познакомитесь с городами мира, чудесами света, с необыкновенным миром птиц. Также узнаете о знаменитых гроссмейстерах-чемпионах мира и конечно о тайнах самой игры. Познакомитесь с пауками, насекомыми, многоножками, кто своим жужжанием и изумительной красивой окраской оживляет и украшает нашу природу.</vt:lpstr>
      <vt:lpstr>В нашей библиотеке вы познакомитесь с книгами, известными произведениями и писателями-юбилярами.</vt:lpstr>
      <vt:lpstr>Огромное количество книг отечественной и зарубежной литературы находятся на полках нашей библиотеки</vt:lpstr>
      <vt:lpstr>Словари, энциклопедии, исторические романы, мировая литература для детей и многое другое можно увидеть на стеллажах «вечного»</vt:lpstr>
      <vt:lpstr>«ЛЮБЛЮ ТЕБЯ, МОЙ КРАЙ ДОНСКОЙ» В нашей библиотеки имеются стенды: Край, где мы живем; Символика родного края-Ростовской области; История Донского края; Юные защитники родины; Наш край в годы войны.</vt:lpstr>
      <vt:lpstr>Слайд 7</vt:lpstr>
      <vt:lpstr>«Безопасные дороги-детям» Игры по ПДД; Статьи по ПДД; Игры, буклеты, правила и многое другое.</vt:lpstr>
      <vt:lpstr>Школьный путеводитель-неотъемлемая часть нашей библиотеки!</vt:lpstr>
      <vt:lpstr>Небольшие выставки различных книг:  Стихи; Рассказы о животных; Книги о войне и многое другое.</vt:lpstr>
      <vt:lpstr>Стеллажи с книгами для детей разных возрастов.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«Рядом с вечным»</dc:title>
  <dc:creator>Пользователь</dc:creator>
  <cp:lastModifiedBy>Пользователь</cp:lastModifiedBy>
  <cp:revision>9</cp:revision>
  <dcterms:created xsi:type="dcterms:W3CDTF">2023-10-20T07:02:08Z</dcterms:created>
  <dcterms:modified xsi:type="dcterms:W3CDTF">2023-10-24T06:22:30Z</dcterms:modified>
</cp:coreProperties>
</file>