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2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119C9-8A0C-4DA7-A17F-89834C15B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28F6F9-2B4C-46D9-9261-07C5B2788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97C2ED-B35C-42FE-A1B9-8ACFD8D1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A0A89-2991-4482-ADAE-E89384B1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7466B-E798-4990-8992-6537C4F5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9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EDFE2-1E02-4B28-BA49-47AF766E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552014-B56D-46B3-AD60-4F2799469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4BDB39-869E-48F2-A88C-373EE0A1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911DFB-96F8-4B79-BD20-F3E116FA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02FBEC-75BB-4947-B82B-309C3199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C11775-9DAE-4B45-B196-0FE5AE379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3AF3E-C2D9-4245-A67D-6F5FECC27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1F9D6-38CA-4ED8-8F24-6BF32928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446A2-BA02-4D84-8991-D0671451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2AAA98-544C-4E22-BD88-BBA1B4B8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2459C-A15A-4594-9D68-03D8FB45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F51DD8-1D37-4564-B6C1-CC09055A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A9CEAF-703E-4087-A717-0B2A10B4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F5BD80-AD75-4BCD-BE16-587E1DE1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4FE116-C39F-4B6F-BA3F-DE1196E5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4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21076-0B03-4E7C-9EAD-566DF66A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DE91B5-C1A3-44C6-9329-52991CB3C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B4F2FD-1453-47DF-A472-234A5C37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CA5553-C6E9-493B-9E56-ADF52067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88FF22-1493-42DC-804A-6606A390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2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BC17-D480-4132-89E5-E02110A6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9574C9-47A2-4359-8A60-F2E674E1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B34977-E666-47C8-A707-689B0D9F7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51CE03-B252-415B-9BC0-7BFD6B41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91C985-A707-4655-B2BA-A8372BFC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9DC1CD-BBD1-4AC6-A44C-6A50F985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4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8A99F-3280-4E1B-80D0-F4E31A33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DE7FBD-4990-4F05-981F-FCB43E96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FF22EB-870E-4C57-95D8-DFEA2811D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265767-9A25-4E87-AD39-97EC9628B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AA47B4-8121-4FAD-ACED-1DA384BFF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08966E-C50E-4022-ACCA-B75F34FB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74963DA-78D0-4CBD-A15A-C623CD58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79568-5B09-4CDB-9A51-3F72689B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1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7496E-D9BB-4AB7-94F5-AE941AC6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B3006-BDEF-4D58-ACC8-007A99A1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272ED8-5561-46BC-8246-4EB1ACD4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8A40F3-5999-40AA-9631-F8E03C3F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6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97BAAF6-3F25-4A5F-8FDE-C3B25C01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BD14DE1-7B00-4B2B-8F1E-B9F42AA3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91A7D0-2C87-4803-A463-66217524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4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98552-DC1A-4D1E-B552-24D6D716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FF4DFC-E534-4C09-955F-8F1EB38E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DCB908-1152-4C98-ADE3-50A4DAE32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39279B-231B-40F0-A12A-D3048DB0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E015FC-14F9-4E6D-BFCD-D3E9B65D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4F5A5C-5B64-413A-986F-4134C180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6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6989C-F2AB-4D2B-8BCC-4CDFB5E76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4FB238-7874-4268-A8D4-F3BCDC88E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2D3CE9-2787-4287-80E3-E2A713864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58C20A-898B-4E44-A682-4D6A64F4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7D9203-0801-443B-8820-2A88BED0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57BFCE-43E8-4943-912D-1B283FD9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2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C351B-510C-4CD8-BFD6-CD14F677E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111FD4-4161-4BF9-B452-B8969B9F2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65A33B-10B5-4CA1-8593-0B856150B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FA29-5BEF-4DD2-B6CF-F873EC8456B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E9FF58-44B5-4F1E-B59C-1D88EE877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BEF94-CDA0-4DBC-A25C-E49E001F7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9DBA-8965-47E4-BCD3-AE4486120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8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9E011-D829-4107-A96B-AC4A9554A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66191"/>
            <a:ext cx="12191999" cy="3445566"/>
          </a:xfr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mind is in a healthy body.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518DD3-AD6B-4496-A67F-163F93E4B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239616" y="7010399"/>
            <a:ext cx="8428383" cy="17227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5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8107F-5266-47E3-BD7B-0283AFD4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728869" y="-1351721"/>
            <a:ext cx="14577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C1E587-14E7-42F7-86FA-53AA51E15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78" y="159026"/>
            <a:ext cx="11542644" cy="69500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 is fun for girls and boys</a:t>
            </a: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much better than the toys.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sledge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skate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throw snowballs with Kate.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football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Hockey, tennis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you can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have a lot of fun.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9925C9-9E38-4897-BF25-9893EDF0E6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4"/>
          <a:stretch>
            <a:fillRect/>
          </a:stretch>
        </p:blipFill>
        <p:spPr bwMode="auto">
          <a:xfrm>
            <a:off x="8428383" y="4280452"/>
            <a:ext cx="3339547" cy="24185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98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2A3AC-7E9B-43B8-925E-E294B538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5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C80899-510D-44AA-88B5-9DC3596BA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490330"/>
            <a:ext cx="11383617" cy="5711687"/>
          </a:xfrm>
          <a:solidFill>
            <a:srgbClr val="92D050"/>
          </a:solidFill>
        </p:spPr>
        <p:txBody>
          <a:bodyPr/>
          <a:lstStyle/>
          <a:p>
            <a:pPr lvl="0" eaLnBrk="0" fontAlgn="base" hangingPunct="0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 racing, football, golf, cricket</a:t>
            </a:r>
            <a:endParaRPr 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/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Tennis, motor racing, darts,skating</a:t>
            </a:r>
            <a:endParaRPr 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/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Horseracing, jogging, ice hockey </a:t>
            </a:r>
            <a:endParaRPr 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/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Volleyball, swimming, chess, badminton, boxing</a:t>
            </a:r>
            <a:endParaRPr 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96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C2151-521C-4AC2-A514-650A8B44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7" y="245165"/>
            <a:ext cx="11608905" cy="1490870"/>
          </a:xfrm>
          <a:solidFill>
            <a:srgbClr val="92D050"/>
          </a:solidFill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What sport we can…….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87A2F-63BA-4847-80FF-F9BF6B5AC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736035"/>
            <a:ext cx="11608905" cy="4876800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?                      Play ?                                Go?</a:t>
            </a:r>
          </a:p>
          <a:p>
            <a:pPr marL="0" indent="0">
              <a:buNone/>
            </a:pPr>
            <a:r>
              <a:rPr lang="en-US" b="1" dirty="0"/>
              <a:t>         Aerobics                         football                 swimming                  karate</a:t>
            </a:r>
          </a:p>
          <a:p>
            <a:pPr marL="0" indent="0">
              <a:buNone/>
            </a:pPr>
            <a:r>
              <a:rPr lang="en-US" b="1" dirty="0"/>
              <a:t>          Judo                              tennis                     skating                          gymnastics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                           </a:t>
            </a:r>
            <a:r>
              <a:rPr lang="en-US" sz="3600" b="1" dirty="0"/>
              <a:t>Where ?</a:t>
            </a:r>
          </a:p>
          <a:p>
            <a:pPr marL="0" indent="0">
              <a:buNone/>
            </a:pPr>
            <a:r>
              <a:rPr lang="en-US" b="1" dirty="0"/>
              <a:t>                                     Stadium, gym, court, pool, river, </a:t>
            </a:r>
          </a:p>
          <a:p>
            <a:pPr marL="0" indent="0">
              <a:buNone/>
            </a:pPr>
            <a:r>
              <a:rPr lang="en-US" b="1" dirty="0"/>
              <a:t>                                     skating-rink, sport ground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9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ED53C-C8B9-4221-9868-2680897D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-1325563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ED39D2A-1F31-4A5D-9097-6B1B444CF53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t="15741" r="9592" b="44443"/>
          <a:stretch>
            <a:fillRect/>
          </a:stretch>
        </p:blipFill>
        <p:spPr bwMode="auto">
          <a:xfrm>
            <a:off x="265043" y="344557"/>
            <a:ext cx="11410122" cy="6148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810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265CB-F7E0-4FDC-9F46-7B8EA851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57469" y="-1549151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3F95178-7293-4D9C-85C6-31CE7313C09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477077"/>
            <a:ext cx="10880034" cy="58578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8372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141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Healthy mind is in a healthy body. </vt:lpstr>
      <vt:lpstr>Презентация PowerPoint</vt:lpstr>
      <vt:lpstr>         </vt:lpstr>
      <vt:lpstr>                      What sport we can…….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mind is in a healthy body.</dc:title>
  <dc:creator>Lenovo</dc:creator>
  <cp:lastModifiedBy>Lenovo</cp:lastModifiedBy>
  <cp:revision>12</cp:revision>
  <dcterms:created xsi:type="dcterms:W3CDTF">2022-11-28T15:26:32Z</dcterms:created>
  <dcterms:modified xsi:type="dcterms:W3CDTF">2022-11-29T14:13:51Z</dcterms:modified>
</cp:coreProperties>
</file>