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9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774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1856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16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0993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019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82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94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9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9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6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95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15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30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38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B9CF7-C464-4DD4-98F1-A0C7594C110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0150957-2609-4735-95CC-CD418A3D3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52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7134"/>
            <a:ext cx="9144000" cy="2993923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476375" algn="l"/>
              </a:tabLst>
            </a:pPr>
            <a: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</a:t>
            </a: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использованием мультимедийной поддержки</a:t>
            </a:r>
            <a:r>
              <a:rPr lang="ru-RU" sz="27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области «Социально-коммуникативное развитие» </a:t>
            </a:r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обучению игре в разновозрастной группе для детей с ОВЗ</a:t>
            </a:r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«Наше путешествие»</a:t>
            </a:r>
            <a:r>
              <a:rPr lang="ru-RU" sz="5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01897" y="4050833"/>
            <a:ext cx="3996812" cy="1096899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Пендюр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8" b="98798" l="944" r="98798">
                        <a14:foregroundMark x1="54421" y1="2403" x2="19485" y2="94163"/>
                        <a14:foregroundMark x1="11245" y1="26352" x2="76738" y2="92790"/>
                        <a14:foregroundMark x1="86180" y1="22318" x2="30987" y2="92103"/>
                        <a14:foregroundMark x1="3262" y1="61545" x2="75794" y2="20687"/>
                        <a14:foregroundMark x1="56052" y1="3777" x2="58884" y2="98884"/>
                        <a14:foregroundMark x1="98798" y1="72361" x2="944" y2="86438"/>
                        <a14:foregroundMark x1="45322" y1="95365" x2="97167" y2="54249"/>
                        <a14:foregroundMark x1="97682" y1="74506" x2="64034" y2="97682"/>
                        <a14:foregroundMark x1="91760" y1="75622" x2="57768" y2="90215"/>
                        <a14:foregroundMark x1="10043" y1="92361" x2="47639" y2="64378"/>
                        <a14:foregroundMark x1="6524" y1="88584" x2="70644" y2="90215"/>
                        <a14:foregroundMark x1="51416" y1="84378" x2="53047" y2="95622"/>
                        <a14:foregroundMark x1="54678" y1="82918" x2="39399" y2="87124"/>
                        <a14:foregroundMark x1="75107" y1="78455" x2="67554" y2="85064"/>
                        <a14:foregroundMark x1="43176" y1="39056" x2="42232" y2="47210"/>
                        <a14:foregroundMark x1="96223" y1="66266" x2="96738" y2="73734"/>
                        <a14:backgroundMark x1="26009" y1="19571" x2="0" y2="515"/>
                        <a14:backgroundMark x1="26953" y1="19742" x2="40343" y2="0"/>
                        <a14:backgroundMark x1="75365" y1="19056" x2="74163" y2="515"/>
                        <a14:backgroundMark x1="75536" y1="17854" x2="99571" y2="18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5497" y="204020"/>
            <a:ext cx="6961240" cy="62808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736600"/>
          </a:effectLst>
        </p:spPr>
      </p:pic>
    </p:spTree>
    <p:extLst>
      <p:ext uri="{BB962C8B-B14F-4D97-AF65-F5344CB8AC3E}">
        <p14:creationId xmlns:p14="http://schemas.microsoft.com/office/powerpoint/2010/main" val="207421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9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64" y="3944186"/>
            <a:ext cx="3779519" cy="2356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89751" l="9524" r="92143">
                        <a14:foregroundMark x1="10833" y1="66898" x2="9524" y2="77978"/>
                        <a14:foregroundMark x1="92143" y1="69668" x2="72976" y2="50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4531" y="156279"/>
            <a:ext cx="3218835" cy="2766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7849">
            <a:off x="1393897" y="585968"/>
            <a:ext cx="5150502" cy="3616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617" y="2802193"/>
            <a:ext cx="5564749" cy="33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766" y="361040"/>
            <a:ext cx="4411318" cy="32085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380" y="3982540"/>
            <a:ext cx="4807975" cy="2430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296" y="1258013"/>
            <a:ext cx="4567084" cy="2590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96914" l="10000" r="90000">
                        <a14:foregroundMark x1="34778" y1="7562" x2="26556" y2="96914"/>
                        <a14:foregroundMark x1="63333" y1="1389" x2="58889" y2="80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865" y="3848405"/>
            <a:ext cx="4015864" cy="25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-минутка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5669" y="1321978"/>
            <a:ext cx="9002660" cy="510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74" b="90000" l="556" r="99111">
                        <a14:foregroundMark x1="50667" y1="7391" x2="5333" y2="80435"/>
                        <a14:foregroundMark x1="556" y1="63261" x2="74667" y2="18261"/>
                        <a14:foregroundMark x1="2444" y1="48043" x2="99111" y2="63043"/>
                        <a14:foregroundMark x1="46667" y1="14565" x2="80000" y2="3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2698" y="4849313"/>
            <a:ext cx="4719484" cy="1929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24" y="202013"/>
            <a:ext cx="3550671" cy="4026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7" b="98667" l="10000" r="90000">
                        <a14:foregroundMark x1="50333" y1="1167" x2="32556" y2="9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700" y="1044229"/>
            <a:ext cx="3797482" cy="2367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57" r="97391">
                        <a14:foregroundMark x1="1957" y1="49565" x2="97391" y2="49891"/>
                        <a14:backgroundMark x1="67283" y1="23804" x2="79348" y2="33370"/>
                        <a14:backgroundMark x1="46739" y1="58043" x2="35652" y2="58043"/>
                        <a14:backgroundMark x1="35978" y1="58370" x2="36522" y2="88261"/>
                        <a14:backgroundMark x1="36522" y1="59022" x2="46196" y2="884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978" y="423237"/>
            <a:ext cx="4019047" cy="38050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09" b="92826" l="2500" r="98804">
                        <a14:foregroundMark x1="47935" y1="7826" x2="8696" y2="87826"/>
                        <a14:foregroundMark x1="2500" y1="53913" x2="14457" y2="91522"/>
                        <a14:foregroundMark x1="98913" y1="52826" x2="78913" y2="86957"/>
                        <a14:foregroundMark x1="86413" y1="92826" x2="85978" y2="3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06" y="4378207"/>
            <a:ext cx="4026309" cy="2479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77" b="89877" l="10000" r="97917">
                        <a14:foregroundMark x1="35139" y1="42222" x2="39167" y2="72840"/>
                        <a14:foregroundMark x1="97917" y1="50617" x2="84306" y2="69383"/>
                        <a14:backgroundMark x1="41528" y1="76296" x2="52917" y2="66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8789" y="3496928"/>
            <a:ext cx="4243844" cy="23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1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125 2.22222E-6 C 0.18099 2.22222E-6 0.25 -0.06898 0.25 -0.125 L 0.25 -0.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125 -2.96296E-6 C 0.18099 -2.96296E-6 0.25 -0.06898 0.25 -0.125 L 0.25 -0.2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04 0.02476 L -0.15404 0.025 C -0.16367 0.03564 -0.16393 0.0368 -0.17461 0.04421 C -0.18464 0.05092 -0.175 0.04236 -0.18307 0.04861 C -0.18477 0.04976 -0.18633 0.05162 -0.18802 0.05277 C -0.19115 0.05532 -0.19297 0.05532 -0.19649 0.05717 C -0.19883 0.05833 -0.20117 0.06064 -0.20365 0.06134 C -0.20612 0.06203 -0.20859 0.06273 -0.21094 0.06365 C -0.21966 0.06666 -0.21198 0.0655 -0.22305 0.06782 C -0.22708 0.06875 -0.23112 0.06921 -0.23516 0.07013 C -0.24649 0.06921 -0.25768 0.06921 -0.26901 0.06782 C -0.27357 0.06736 -0.27708 0.0625 -0.28112 0.05925 C -0.28229 0.05833 -0.28359 0.05787 -0.28477 0.05717 C -0.2931 0.04722 -0.28294 0.05995 -0.29323 0.04421 C -0.29427 0.04259 -0.2957 0.04143 -0.29688 0.03981 C -0.30013 0.03564 -0.30352 0.03171 -0.30651 0.02708 C -0.30794 0.02453 -0.30859 0.02083 -0.31016 0.01828 C -0.31237 0.01504 -0.31511 0.01296 -0.31745 0.00972 C -0.31875 0.00787 -0.31966 0.00532 -0.32109 0.00324 C -0.33477 -0.01575 -0.32318 0.00046 -0.3319 -0.00741 C -0.3332 -0.00857 -0.33412 -0.01158 -0.33555 -0.01181 C -0.35156 -0.01436 -0.36784 -0.01459 -0.38399 -0.01598 C -0.38633 -0.01667 -0.3888 -0.0169 -0.39115 -0.01806 C -0.39492 -0.02038 -0.39857 -0.02362 -0.40208 -0.02686 C -0.41354 -0.03704 -0.40352 -0.03056 -0.41172 -0.03542 C -0.41576 -0.04051 -0.4207 -0.04375 -0.42383 -0.05047 C -0.4263 -0.05556 -0.42878 -0.06042 -0.43112 -0.06551 C -0.4349 -0.07385 -0.43242 -0.07038 -0.43594 -0.08056 C -0.43698 -0.08357 -0.43841 -0.08635 -0.43958 -0.08913 C -0.44271 -0.11135 -0.43841 -0.0838 -0.44323 -0.10625 C -0.44518 -0.11575 -0.4431 -0.11575 -0.44805 -0.12362 C -0.45 -0.12663 -0.45625 -0.13195 -0.45899 -0.13426 C -0.4694 -0.13357 -0.47995 -0.13334 -0.49037 -0.13218 C -0.49362 -0.13195 -0.49688 -0.13149 -0.5 -0.1301 C -0.50143 -0.1294 -0.50234 -0.12663 -0.50365 -0.1257 C -0.5056 -0.12454 -0.50768 -0.12431 -0.50977 -0.12362 C -0.51289 -0.12061 -0.51641 -0.11852 -0.5194 -0.11505 C -0.52539 -0.10788 -0.52435 -0.10857 -0.53399 -0.10209 C -0.53542 -0.10093 -0.53711 -0.1007 -0.5388 -0.1 C -0.54037 -0.09838 -0.54193 -0.09676 -0.54362 -0.09561 C -0.54479 -0.09468 -0.54596 -0.09422 -0.54727 -0.09352 C -0.55208 -0.09098 -0.55677 -0.0882 -0.56172 -0.08704 C -0.56537 -0.08612 -0.56901 -0.08565 -0.57266 -0.08496 C -0.58151 -0.08565 -0.59037 -0.08519 -0.59922 -0.08704 C -0.60065 -0.08727 -0.60156 -0.09005 -0.60287 -0.09121 C -0.60872 -0.09723 -0.6069 -0.09306 -0.61133 -0.10209 C -0.61302 -0.10556 -0.61706 -0.11436 -0.61862 -0.11922 C -0.62891 -0.15232 -0.61745 -0.11852 -0.62461 -0.13866 C -0.62669 -0.14445 -0.63073 -0.15579 -0.63073 -0.15556 C -0.63112 -0.1588 -0.63164 -0.16158 -0.6319 -0.16436 C -0.63294 -0.17732 -0.63294 -0.19028 -0.63438 -0.20325 C -0.63451 -0.20533 -0.63516 -0.20741 -0.63555 -0.2095 C -0.63607 -0.2132 -0.6362 -0.2169 -0.63672 -0.22038 C -0.63776 -0.22686 -0.63919 -0.23334 -0.64037 -0.23982 L -0.64154 -0.24607 L -0.64284 -0.25255 C -0.64323 -0.25695 -0.64349 -0.26135 -0.64401 -0.26551 C -0.64427 -0.26783 -0.64492 -0.26968 -0.64518 -0.272 C -0.64622 -0.28056 -0.64688 -0.28913 -0.64766 -0.29769 L -0.64766 -0.29746 C -0.64922 -0.33288 -0.64688 -0.3132 -0.6513 -0.33426 C -0.65417 -0.34885 -0.65182 -0.34399 -0.65482 -0.34931 L -0.64766 -0.34514 L -0.65247 -0.33866 " pathEditMode="relative" rAng="0" ptsTypes="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39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495" y="305739"/>
            <a:ext cx="9395337" cy="62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3" b="99459" l="1000" r="97813">
                        <a14:foregroundMark x1="5250" y1="34506" x2="14563" y2="96346"/>
                        <a14:foregroundMark x1="1875" y1="71177" x2="25563" y2="56563"/>
                        <a14:foregroundMark x1="3813" y1="94587" x2="32375" y2="31935"/>
                        <a14:foregroundMark x1="97813" y1="63870" x2="83063" y2="97158"/>
                        <a14:foregroundMark x1="70375" y1="62788" x2="59813" y2="97158"/>
                        <a14:foregroundMark x1="60188" y1="63329" x2="61375" y2="93775"/>
                        <a14:foregroundMark x1="7438" y1="96346" x2="1000" y2="948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23" y="1014660"/>
            <a:ext cx="11130116" cy="52701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67" r="95333">
                        <a14:foregroundMark x1="95333" y1="60067" x2="5067" y2="67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77" y="2616287"/>
            <a:ext cx="2020530" cy="2066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200" r="96300">
                        <a14:foregroundMark x1="5200" y1="64700" x2="96300" y2="4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96182">
            <a:off x="6574130" y="2526245"/>
            <a:ext cx="2571442" cy="2571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9" b="91373" l="10000" r="90000">
                        <a14:foregroundMark x1="57333" y1="2549" x2="32222" y2="91373"/>
                        <a14:foregroundMark x1="83889" y1="57647" x2="58556" y2="823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991" y="2796059"/>
            <a:ext cx="3012972" cy="17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3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1" l="0" r="99865">
                        <a14:foregroundMark x1="812" y1="71838" x2="98917" y2="90573"/>
                        <a14:foregroundMark x1="98917" y1="86516" x2="37035" y2="92601"/>
                        <a14:foregroundMark x1="34868" y1="17184" x2="41909" y2="98329"/>
                        <a14:foregroundMark x1="8192" y1="84487" x2="53893" y2="6802"/>
                        <a14:foregroundMark x1="14760" y1="83890" x2="6229" y2="76134"/>
                        <a14:foregroundMark x1="38321" y1="98091" x2="48815" y2="66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017" y="1651337"/>
            <a:ext cx="7063589" cy="40076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" b="97125" l="255" r="99106">
                        <a14:foregroundMark x1="51852" y1="750" x2="45338" y2="97125"/>
                        <a14:foregroundMark x1="99106" y1="49125" x2="255" y2="55125"/>
                        <a14:foregroundMark x1="47510" y1="37625" x2="14049" y2="67375"/>
                        <a14:foregroundMark x1="36271" y1="38500" x2="51469" y2="50875"/>
                        <a14:foregroundMark x1="21967" y1="41000" x2="21073" y2="5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9996" y="1429165"/>
            <a:ext cx="2323024" cy="237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3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</TotalTime>
  <Words>5</Words>
  <Application>Microsoft Office PowerPoint</Application>
  <PresentationFormat>Широкоэкранный</PresentationFormat>
  <Paragraphs>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Аспект</vt:lpstr>
      <vt:lpstr>      Занятие с использованием мультимедийной поддержки в области «Социально-коммуникативное развитие»  по обучению игре в разновозрастной группе для детей с ОВЗ. Тема: «Наше путешествие» </vt:lpstr>
      <vt:lpstr>Презентация PowerPoint</vt:lpstr>
      <vt:lpstr>Презентация PowerPoint</vt:lpstr>
      <vt:lpstr>Презентация PowerPoint</vt:lpstr>
      <vt:lpstr>Физ-минутка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Занятие с использованием мультимедийной поддержки в области «Социально-коммуникативное развитие»  по обучению игре в разновозрастной группе для детей с ОВЗ. Тема: «Наше путешествие» </dc:title>
  <dc:creator>ПК</dc:creator>
  <cp:lastModifiedBy>ПК</cp:lastModifiedBy>
  <cp:revision>8</cp:revision>
  <dcterms:created xsi:type="dcterms:W3CDTF">2022-10-30T18:01:24Z</dcterms:created>
  <dcterms:modified xsi:type="dcterms:W3CDTF">2022-10-30T19:14:46Z</dcterms:modified>
</cp:coreProperties>
</file>