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af6741d15c7412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af6741d15c741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af6741d15c7412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af6741d15c741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af6741d15c7412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af6741d15c741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f6741d15c741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af6741d15c741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f6741d15c741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af6741d15c741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af6741d15c741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af6741d15c741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f6741d15c7412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af6741d15c741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af6741d15c7412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af6741d15c741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af6741d15c7412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af6741d15c741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f6741d15c7412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af6741d15c741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af6741d15c7412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af6741d15c741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4572000" y="6"/>
            <a:ext cx="50175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Мастер-класс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«Изготовление нестандартного физкультурного оборудования»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МБОУ ЦО 18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УК Родничок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750594" y="4270206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</a:t>
            </a:r>
            <a:r>
              <a:rPr lang="ru"/>
              <a:t>Баскетбольная напольная корзина»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419038" y="1423038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если </a:t>
            </a:r>
            <a:r>
              <a:rPr lang="ru"/>
              <a:t>использовать изоляцию для труб на нижнем каркасе, корзина может быть использоваться на воде! </a:t>
            </a: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449" y="152400"/>
            <a:ext cx="2533000" cy="450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430944" y="1997394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Приятных игр с Детьми!❤️</a:t>
            </a: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581" y="367475"/>
            <a:ext cx="2036200" cy="440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Здравствуйте!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</a:t>
            </a:r>
            <a:r>
              <a:rPr lang="ru"/>
              <a:t>рады приветствовать вас на своей страничке.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Выполнили: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Кочеткова Надежда Алексеевна;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Азаренкова Вера Григорьевна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Устраивайтесь поудобнее с вашими детишками и смотрите как сделать «Баскетбольную напольную корзину» своими руками из подручных средств!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795944" y="2755469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311881" y="1997394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Изготавливаем нижний каркас, </a:t>
            </a:r>
            <a:r>
              <a:rPr lang="ru"/>
              <a:t>путём соединения с помощью тройников. </a:t>
            </a: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00" y="448338"/>
            <a:ext cx="1961500" cy="42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Таким же образом получаем верхний каркас. </a:t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413" y="358125"/>
            <a:ext cx="2044850" cy="442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345281" y="19974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Соединяем каркасы при </a:t>
            </a:r>
            <a:r>
              <a:rPr lang="ru"/>
              <a:t>помощи тройников. 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276" y="368500"/>
            <a:ext cx="2035274" cy="44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228538" y="2172063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Закрепляем на верхнем каркасе сетку. </a:t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698" y="474113"/>
            <a:ext cx="1937675" cy="41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169006" y="19974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Вот такая получилась у нас корзина. Легко и просто. </a:t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401" y="152400"/>
            <a:ext cx="2044850" cy="442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-259500" y="306736"/>
            <a:ext cx="4831500" cy="17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Дети счастливы!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это самое главное! 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49" y="163449"/>
            <a:ext cx="3217173" cy="42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56" y="2083636"/>
            <a:ext cx="2066299" cy="275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