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" initials="И" lastIdx="2" clrIdx="0">
    <p:extLst>
      <p:ext uri="{19B8F6BF-5375-455C-9EA6-DF929625EA0E}">
        <p15:presenceInfo xmlns:p15="http://schemas.microsoft.com/office/powerpoint/2012/main" userId="И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9T12:22:49.438" idx="2">
    <p:pos x="4073" y="1584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4A3E-B2FA-4863-BEB5-E5CB4DAE6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95A055-0482-4EFD-8F9C-B5094A130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0A28C-56F7-4535-B34B-9AADD1C2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8416-0726-40E4-A0E9-E8480711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50F93-95D4-4C4A-94C8-7A09D00E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7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16C02-0B6C-4F25-904F-E145D46D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DAAFE6-CF2F-4F8C-BAD5-117AFE384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C59A0-8283-4577-8336-6A07DC2E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5D96C-A015-4462-AEBD-E0A5E25F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9A711-B14A-40F3-A263-DD90B02D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4BC256-142B-4D40-BE26-AE459A2A1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3BC2BB-FDF5-4A0B-B704-A104B91C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3413D-8329-4282-9C8D-76509FE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C683B-E327-4BAA-B58D-C87A5FF2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D2270-99C6-41CD-BE46-BE8737B4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3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C8C85-BBEB-444F-AC7B-5D632512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F627F-26CF-4A44-AA75-4ABC445CB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F1557-6763-4B06-BA18-550AECAE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2E64B-A78C-425A-9E58-6801910C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74063-4154-4705-B95E-A5BF149B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A4C0D-DA9B-40EB-8357-BDD11785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1A784-2A3A-490D-9039-45234C2F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85C79-DA71-4F84-8FB0-B75DDE8E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A063D-3A7B-4FCF-A7E4-7E157CB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2CCE5-CC84-4803-90F3-C8D17E63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4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A47E4-B190-4F5A-80F3-C6463EC2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5798A1-1249-44DA-A6DE-EE9C944B0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EBB85-A2A2-43BA-9D1D-1E284D418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D0E865-A3ED-4923-BAFE-4349B745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F9354A-6897-4638-9E25-6765EA64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7EA96-CA4D-4520-84F8-67DC89BC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4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5806E-D103-4D44-9FBC-4B1A84A9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FF7E25-ACA2-45A5-B092-5F47B5A8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731739-1A2E-4E18-8246-A18EC7F7D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25B119-4573-4D8B-B573-2DA947CCB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22F327-0B9E-4317-924C-C8E321C19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E08316-A868-469B-BAF8-948ECF5A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2D4BC3-872A-41C2-9CF5-DCE34AD5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73DDD8-EE1A-45FC-83D6-D1C7A0AB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E7A2-E11F-40D2-B08C-086A1D14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3C6D23-1751-4BE7-9832-E0005B89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66EDF6-4DCE-445A-93C8-B66D03FE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2555E-EE68-49F8-8486-DA35E0C5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7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57E12B-AA49-45D6-B063-C390EAB6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7541AE-D59D-4E84-8C92-7A6917F0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D51918-392F-4D45-894D-DC0965D5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00274-2B3E-409C-864A-AD65BE54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13176-7A75-4942-B1FA-397C0C7C5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6D065-70CB-4620-B21E-4A3130A34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1B27-E9BB-4872-A89E-B9D02669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A4387-2CD5-4527-99E8-1A0DA7D7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5C0900-71CC-4428-97AB-C30E0950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1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C0372-FD2F-49E8-9228-BF384AAA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FA734F-A4A9-422F-B350-CC1897745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DDA0E2-ECCD-485E-8A12-DBB812B9D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3F823-2278-4EFE-963C-61215808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47B4A-3679-4792-B24B-2E53417B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C10D6-39AD-4B3E-9E2D-AD4ED282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3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0"/>
                <a:lumOff val="100000"/>
                <a:alpha val="45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98D6E-905C-45A2-9619-F62F90C5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E68821-7DCB-4D25-9AC3-CADC04C03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D5BE4-12C6-40D7-9E8A-7A2C6F6A0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98D7-2895-40DB-89E4-0A449B6725E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214D4-0A14-4737-9C91-A6444113C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1E76D-2CF3-4DF5-AAD2-3EEA9C13C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8E5D-596B-4673-89E5-4746D5511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9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3A581-8FD6-4AD2-9946-E0A803752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err="1">
                <a:solidFill>
                  <a:srgbClr val="FF0000"/>
                </a:solidFill>
              </a:rPr>
              <a:t>Ст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A4FE5-118F-4AFB-AE2B-5881FA2C4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0AD43-91BF-444D-9811-15818F12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2" y="1264222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9217C-B871-4F72-9EDF-ACA1EA5C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5AD1B0-5277-4B45-9FF1-865A70C83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60927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1A302-1482-4FE7-BD77-E34CE41D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DC8315-1AE5-4BE1-9131-D9A475149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8942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9968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D3C26-85D6-4E52-9110-5AB7C8DB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996F08-4C14-4635-AAF4-607F6E43C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81" y="2126929"/>
            <a:ext cx="3602438" cy="3748730"/>
          </a:xfrm>
        </p:spPr>
      </p:pic>
    </p:spTree>
    <p:extLst>
      <p:ext uri="{BB962C8B-B14F-4D97-AF65-F5344CB8AC3E}">
        <p14:creationId xmlns:p14="http://schemas.microsoft.com/office/powerpoint/2010/main" val="261533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ABE8E-EEA5-4F49-9B70-229D1CE1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3E574D-7BCB-45AA-9A43-3723A1AA8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63" y="1825625"/>
            <a:ext cx="4629873" cy="4351338"/>
          </a:xfrm>
        </p:spPr>
      </p:pic>
    </p:spTree>
    <p:extLst>
      <p:ext uri="{BB962C8B-B14F-4D97-AF65-F5344CB8AC3E}">
        <p14:creationId xmlns:p14="http://schemas.microsoft.com/office/powerpoint/2010/main" val="13392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88C37-5A27-4BF8-806D-6D8A9EC1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770184-F3BB-437A-ADC4-B5984D63C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4897"/>
            <a:ext cx="10515600" cy="1632793"/>
          </a:xfrm>
        </p:spPr>
      </p:pic>
    </p:spTree>
    <p:extLst>
      <p:ext uri="{BB962C8B-B14F-4D97-AF65-F5344CB8AC3E}">
        <p14:creationId xmlns:p14="http://schemas.microsoft.com/office/powerpoint/2010/main" val="166755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663A1-2A28-4833-9888-9388266F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BBC179-EAB7-4C90-9E00-717CFA360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972469"/>
            <a:ext cx="8572500" cy="4057650"/>
          </a:xfrm>
        </p:spPr>
      </p:pic>
    </p:spTree>
    <p:extLst>
      <p:ext uri="{BB962C8B-B14F-4D97-AF65-F5344CB8AC3E}">
        <p14:creationId xmlns:p14="http://schemas.microsoft.com/office/powerpoint/2010/main" val="1495265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</cp:revision>
  <dcterms:created xsi:type="dcterms:W3CDTF">2022-11-09T07:12:15Z</dcterms:created>
  <dcterms:modified xsi:type="dcterms:W3CDTF">2022-11-09T11:32:35Z</dcterms:modified>
</cp:coreProperties>
</file>