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6" r:id="rId3"/>
    <p:sldId id="267" r:id="rId4"/>
    <p:sldId id="268" r:id="rId5"/>
    <p:sldId id="269" r:id="rId6"/>
    <p:sldId id="270" r:id="rId7"/>
    <p:sldId id="271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AF00"/>
    <a:srgbClr val="3A1DE7"/>
    <a:srgbClr val="140957"/>
    <a:srgbClr val="00CC00"/>
    <a:srgbClr val="00FF00"/>
    <a:srgbClr val="0099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2" autoAdjust="0"/>
    <p:restoredTop sz="94660"/>
  </p:normalViewPr>
  <p:slideViewPr>
    <p:cSldViewPr>
      <p:cViewPr>
        <p:scale>
          <a:sx n="66" d="100"/>
          <a:sy n="66" d="100"/>
        </p:scale>
        <p:origin x="-85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09600" y="0"/>
            <a:ext cx="46101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048000" y="304800"/>
            <a:ext cx="5943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b="1" dirty="0" smtClean="0">
                <a:ln w="1905">
                  <a:solidFill>
                    <a:srgbClr val="FF33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Русский язык — </a:t>
            </a:r>
            <a:r>
              <a:rPr lang="ru-RU" b="1" dirty="0" err="1" smtClean="0">
                <a:ln w="1905">
                  <a:solidFill>
                    <a:srgbClr val="FF33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язык</a:t>
            </a:r>
            <a:r>
              <a:rPr lang="ru-RU" b="1" dirty="0" smtClean="0">
                <a:ln w="1905">
                  <a:solidFill>
                    <a:srgbClr val="FF33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созда</a:t>
            </a:r>
            <a:r>
              <a:rPr lang="ru-RU" b="1" dirty="0" smtClean="0">
                <a:ln w="1905">
                  <a:solidFill>
                    <a:srgbClr val="00B0F0"/>
                  </a:solidFill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нн</a:t>
            </a:r>
            <a:r>
              <a:rPr lang="ru-RU" b="1" dirty="0" smtClean="0">
                <a:ln w="1905">
                  <a:solidFill>
                    <a:srgbClr val="FF33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ый для поэзии, он необычайно богат и примечател</a:t>
            </a:r>
            <a:r>
              <a:rPr lang="ru-RU" b="1" dirty="0" smtClean="0">
                <a:ln w="1905">
                  <a:solidFill>
                    <a:srgbClr val="00B0F0"/>
                  </a:solidFill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ен</a:t>
            </a:r>
            <a:r>
              <a:rPr lang="ru-RU" b="1" dirty="0" smtClean="0">
                <a:ln w="1905">
                  <a:solidFill>
                    <a:srgbClr val="FF33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главным образом тонкостью оттенков.</a:t>
            </a:r>
          </a:p>
          <a:p>
            <a:pPr algn="r"/>
            <a:r>
              <a:rPr lang="ru-RU" b="1" dirty="0" smtClean="0">
                <a:ln w="1905">
                  <a:solidFill>
                    <a:srgbClr val="FFC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П. Мериме</a:t>
            </a:r>
            <a:endParaRPr lang="ru-RU" b="1" dirty="0">
              <a:ln w="1905">
                <a:solidFill>
                  <a:srgbClr val="FFC000"/>
                </a:solidFill>
              </a:ln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4600" y="1524000"/>
            <a:ext cx="6477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b="1" dirty="0" smtClean="0">
                <a:ln w="1905">
                  <a:solidFill>
                    <a:srgbClr val="FF33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Берегите наш язык, наш прекрасный русский язык – это клад, это достояние, переда</a:t>
            </a:r>
            <a:r>
              <a:rPr lang="ru-RU" b="1" dirty="0" smtClean="0">
                <a:ln w="1905">
                  <a:solidFill>
                    <a:srgbClr val="00B0F0"/>
                  </a:solidFill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нн</a:t>
            </a:r>
            <a:r>
              <a:rPr lang="ru-RU" b="1" dirty="0" smtClean="0">
                <a:ln w="1905">
                  <a:solidFill>
                    <a:srgbClr val="FF33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ое нам нашими предшеств</a:t>
            </a:r>
            <a:r>
              <a:rPr lang="ru-RU" b="1" dirty="0" smtClean="0">
                <a:ln w="1905">
                  <a:solidFill>
                    <a:srgbClr val="00B0F0"/>
                  </a:solidFill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енн</a:t>
            </a:r>
            <a:r>
              <a:rPr lang="ru-RU" b="1" dirty="0" smtClean="0">
                <a:ln w="1905">
                  <a:solidFill>
                    <a:srgbClr val="FF33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иками! Обращайтесь почтительно с этим могуществ</a:t>
            </a:r>
            <a:r>
              <a:rPr lang="ru-RU" b="1" dirty="0" smtClean="0">
                <a:ln w="1905">
                  <a:solidFill>
                    <a:srgbClr val="00B0F0"/>
                  </a:solidFill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енн</a:t>
            </a:r>
            <a:r>
              <a:rPr lang="ru-RU" b="1" dirty="0" smtClean="0">
                <a:ln w="1905">
                  <a:solidFill>
                    <a:srgbClr val="FF33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ым орудием; в руках умелых оно в состоянии совершать чудеса.</a:t>
            </a:r>
          </a:p>
          <a:p>
            <a:pPr algn="r"/>
            <a:r>
              <a:rPr lang="ru-RU" b="1" dirty="0" smtClean="0">
                <a:ln w="1905">
                  <a:solidFill>
                    <a:srgbClr val="FFC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И.С. Тургенев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62400" y="4953000"/>
            <a:ext cx="5029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b="1" dirty="0" smtClean="0">
                <a:ln w="1905">
                  <a:solidFill>
                    <a:srgbClr val="FF33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Русский язык в умелых руках и опытных устах красив, певуч, выразител</a:t>
            </a:r>
            <a:r>
              <a:rPr lang="ru-RU" b="1" dirty="0" smtClean="0">
                <a:ln w="1905">
                  <a:solidFill>
                    <a:srgbClr val="00B0F0"/>
                  </a:solidFill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ен</a:t>
            </a:r>
            <a:r>
              <a:rPr lang="ru-RU" b="1" dirty="0" smtClean="0">
                <a:ln w="1905">
                  <a:solidFill>
                    <a:srgbClr val="FF33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гибок, послуш</a:t>
            </a:r>
            <a:r>
              <a:rPr lang="ru-RU" b="1" dirty="0" smtClean="0">
                <a:ln w="1905">
                  <a:solidFill>
                    <a:srgbClr val="00B0F0"/>
                  </a:solidFill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ен</a:t>
            </a:r>
            <a:r>
              <a:rPr lang="ru-RU" b="1" dirty="0" smtClean="0">
                <a:ln w="1905">
                  <a:solidFill>
                    <a:srgbClr val="FF33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ловок и вместител</a:t>
            </a:r>
            <a:r>
              <a:rPr lang="ru-RU" b="1" dirty="0" smtClean="0">
                <a:ln w="1905">
                  <a:solidFill>
                    <a:srgbClr val="00B0F0"/>
                  </a:solidFill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ен</a:t>
            </a:r>
            <a:r>
              <a:rPr lang="ru-RU" b="1" dirty="0" smtClean="0">
                <a:ln w="1905">
                  <a:solidFill>
                    <a:srgbClr val="FF33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algn="r"/>
            <a:r>
              <a:rPr lang="ru-RU" b="1" dirty="0" smtClean="0">
                <a:ln w="1905">
                  <a:solidFill>
                    <a:srgbClr val="FFC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А.И. Куприн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810000" y="3352800"/>
            <a:ext cx="5181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b="1" dirty="0" smtClean="0">
                <a:ln w="1905">
                  <a:solidFill>
                    <a:srgbClr val="FF33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По отношению каждого человека к своему языку можно соверш</a:t>
            </a:r>
            <a:r>
              <a:rPr lang="ru-RU" b="1" dirty="0" smtClean="0">
                <a:ln w="1905">
                  <a:solidFill>
                    <a:srgbClr val="00B0F0"/>
                  </a:solidFill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енн</a:t>
            </a:r>
            <a:r>
              <a:rPr lang="ru-RU" b="1" dirty="0" smtClean="0">
                <a:ln w="1905">
                  <a:solidFill>
                    <a:srgbClr val="FF33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 точно судить не только о его культурном уровне, но и о его гражданской цен</a:t>
            </a:r>
            <a:r>
              <a:rPr lang="ru-RU" b="1" dirty="0" smtClean="0">
                <a:ln w="1905">
                  <a:solidFill>
                    <a:srgbClr val="00B0F0"/>
                  </a:solidFill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</a:t>
            </a:r>
            <a:r>
              <a:rPr lang="ru-RU" b="1" dirty="0" smtClean="0">
                <a:ln w="1905">
                  <a:solidFill>
                    <a:srgbClr val="FF33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ости.</a:t>
            </a:r>
          </a:p>
          <a:p>
            <a:pPr algn="r"/>
            <a:r>
              <a:rPr lang="ru-RU" b="1" dirty="0" smtClean="0">
                <a:ln w="1905">
                  <a:solidFill>
                    <a:srgbClr val="FFC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К.Г. Паустовский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43200"/>
            <a:ext cx="27622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228600" y="457200"/>
            <a:ext cx="8153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3600" b="1" dirty="0" smtClean="0">
                <a:ln w="1905">
                  <a:solidFill>
                    <a:srgbClr val="FF33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Правописание </a:t>
            </a:r>
          </a:p>
          <a:p>
            <a:pPr algn="ctr" eaLnBrk="1" hangingPunct="1"/>
            <a:r>
              <a:rPr lang="ru-RU" sz="3600" b="1" dirty="0" smtClean="0">
                <a:ln w="1905">
                  <a:solidFill>
                    <a:srgbClr val="00B0F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</a:t>
            </a:r>
            <a:r>
              <a:rPr lang="ru-RU" sz="3600" b="1" dirty="0" smtClean="0">
                <a:ln w="1905">
                  <a:solidFill>
                    <a:srgbClr val="FF33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и </a:t>
            </a:r>
            <a:r>
              <a:rPr lang="ru-RU" sz="3600" b="1" dirty="0" smtClean="0">
                <a:ln w="1905">
                  <a:solidFill>
                    <a:srgbClr val="00B0F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НН</a:t>
            </a:r>
            <a:r>
              <a:rPr lang="ru-RU" sz="3600" b="1" dirty="0" smtClean="0">
                <a:ln w="1905">
                  <a:solidFill>
                    <a:srgbClr val="FF33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суффиксах </a:t>
            </a:r>
          </a:p>
          <a:p>
            <a:pPr algn="ctr" eaLnBrk="1" hangingPunct="1"/>
            <a:r>
              <a:rPr lang="ru-RU" sz="3600" b="1" dirty="0" smtClean="0">
                <a:ln w="1905">
                  <a:solidFill>
                    <a:srgbClr val="FF33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различных частей речи</a:t>
            </a:r>
          </a:p>
        </p:txBody>
      </p:sp>
      <p:pic>
        <p:nvPicPr>
          <p:cNvPr id="7" name="Picture 10" descr="https://www.pinclipart.com/picdir/big/147-1472334_student-university-estudante-college-instituto-universitxe1rio-college-studen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2895600"/>
            <a:ext cx="3962400" cy="3591910"/>
          </a:xfrm>
          <a:prstGeom prst="rect">
            <a:avLst/>
          </a:prstGeom>
          <a:noFill/>
        </p:spPr>
      </p:pic>
      <p:grpSp>
        <p:nvGrpSpPr>
          <p:cNvPr id="15" name="Группа 14"/>
          <p:cNvGrpSpPr/>
          <p:nvPr/>
        </p:nvGrpSpPr>
        <p:grpSpPr>
          <a:xfrm>
            <a:off x="4724400" y="2514600"/>
            <a:ext cx="1219200" cy="685800"/>
            <a:chOff x="4724400" y="2514600"/>
            <a:chExt cx="1219200" cy="685800"/>
          </a:xfrm>
        </p:grpSpPr>
        <p:sp>
          <p:nvSpPr>
            <p:cNvPr id="11" name="Полилиния 10"/>
            <p:cNvSpPr/>
            <p:nvPr/>
          </p:nvSpPr>
          <p:spPr>
            <a:xfrm>
              <a:off x="4724400" y="2514600"/>
              <a:ext cx="1219200" cy="685800"/>
            </a:xfrm>
            <a:custGeom>
              <a:avLst/>
              <a:gdLst>
                <a:gd name="connsiteX0" fmla="*/ 0 w 1447800"/>
                <a:gd name="connsiteY0" fmla="*/ 101602 h 609600"/>
                <a:gd name="connsiteX1" fmla="*/ 29759 w 1447800"/>
                <a:gd name="connsiteY1" fmla="*/ 29759 h 609600"/>
                <a:gd name="connsiteX2" fmla="*/ 101603 w 1447800"/>
                <a:gd name="connsiteY2" fmla="*/ 1 h 609600"/>
                <a:gd name="connsiteX3" fmla="*/ 241300 w 1447800"/>
                <a:gd name="connsiteY3" fmla="*/ 0 h 609600"/>
                <a:gd name="connsiteX4" fmla="*/ 241300 w 1447800"/>
                <a:gd name="connsiteY4" fmla="*/ 0 h 609600"/>
                <a:gd name="connsiteX5" fmla="*/ 603250 w 1447800"/>
                <a:gd name="connsiteY5" fmla="*/ 0 h 609600"/>
                <a:gd name="connsiteX6" fmla="*/ 1346198 w 1447800"/>
                <a:gd name="connsiteY6" fmla="*/ 0 h 609600"/>
                <a:gd name="connsiteX7" fmla="*/ 1418041 w 1447800"/>
                <a:gd name="connsiteY7" fmla="*/ 29759 h 609600"/>
                <a:gd name="connsiteX8" fmla="*/ 1447799 w 1447800"/>
                <a:gd name="connsiteY8" fmla="*/ 101603 h 609600"/>
                <a:gd name="connsiteX9" fmla="*/ 1447800 w 1447800"/>
                <a:gd name="connsiteY9" fmla="*/ 355600 h 609600"/>
                <a:gd name="connsiteX10" fmla="*/ 1447800 w 1447800"/>
                <a:gd name="connsiteY10" fmla="*/ 355600 h 609600"/>
                <a:gd name="connsiteX11" fmla="*/ 1447800 w 1447800"/>
                <a:gd name="connsiteY11" fmla="*/ 508000 h 609600"/>
                <a:gd name="connsiteX12" fmla="*/ 1447800 w 1447800"/>
                <a:gd name="connsiteY12" fmla="*/ 507998 h 609600"/>
                <a:gd name="connsiteX13" fmla="*/ 1418041 w 1447800"/>
                <a:gd name="connsiteY13" fmla="*/ 579841 h 609600"/>
                <a:gd name="connsiteX14" fmla="*/ 1346197 w 1447800"/>
                <a:gd name="connsiteY14" fmla="*/ 609600 h 609600"/>
                <a:gd name="connsiteX15" fmla="*/ 603250 w 1447800"/>
                <a:gd name="connsiteY15" fmla="*/ 609600 h 609600"/>
                <a:gd name="connsiteX16" fmla="*/ 617154 w 1447800"/>
                <a:gd name="connsiteY16" fmla="*/ 970611 h 609600"/>
                <a:gd name="connsiteX17" fmla="*/ 241300 w 1447800"/>
                <a:gd name="connsiteY17" fmla="*/ 609600 h 609600"/>
                <a:gd name="connsiteX18" fmla="*/ 101602 w 1447800"/>
                <a:gd name="connsiteY18" fmla="*/ 609600 h 609600"/>
                <a:gd name="connsiteX19" fmla="*/ 29759 w 1447800"/>
                <a:gd name="connsiteY19" fmla="*/ 579841 h 609600"/>
                <a:gd name="connsiteX20" fmla="*/ 1 w 1447800"/>
                <a:gd name="connsiteY20" fmla="*/ 507997 h 609600"/>
                <a:gd name="connsiteX21" fmla="*/ 0 w 1447800"/>
                <a:gd name="connsiteY21" fmla="*/ 508000 h 609600"/>
                <a:gd name="connsiteX22" fmla="*/ 0 w 1447800"/>
                <a:gd name="connsiteY22" fmla="*/ 355600 h 609600"/>
                <a:gd name="connsiteX23" fmla="*/ 0 w 1447800"/>
                <a:gd name="connsiteY23" fmla="*/ 355600 h 609600"/>
                <a:gd name="connsiteX24" fmla="*/ 0 w 1447800"/>
                <a:gd name="connsiteY24" fmla="*/ 101602 h 609600"/>
                <a:gd name="connsiteX0" fmla="*/ 0 w 1447800"/>
                <a:gd name="connsiteY0" fmla="*/ 101602 h 970611"/>
                <a:gd name="connsiteX1" fmla="*/ 29759 w 1447800"/>
                <a:gd name="connsiteY1" fmla="*/ 29759 h 970611"/>
                <a:gd name="connsiteX2" fmla="*/ 101603 w 1447800"/>
                <a:gd name="connsiteY2" fmla="*/ 1 h 970611"/>
                <a:gd name="connsiteX3" fmla="*/ 241300 w 1447800"/>
                <a:gd name="connsiteY3" fmla="*/ 0 h 970611"/>
                <a:gd name="connsiteX4" fmla="*/ 241300 w 1447800"/>
                <a:gd name="connsiteY4" fmla="*/ 0 h 970611"/>
                <a:gd name="connsiteX5" fmla="*/ 603250 w 1447800"/>
                <a:gd name="connsiteY5" fmla="*/ 0 h 970611"/>
                <a:gd name="connsiteX6" fmla="*/ 1346198 w 1447800"/>
                <a:gd name="connsiteY6" fmla="*/ 0 h 970611"/>
                <a:gd name="connsiteX7" fmla="*/ 1418041 w 1447800"/>
                <a:gd name="connsiteY7" fmla="*/ 29759 h 970611"/>
                <a:gd name="connsiteX8" fmla="*/ 1447799 w 1447800"/>
                <a:gd name="connsiteY8" fmla="*/ 101603 h 970611"/>
                <a:gd name="connsiteX9" fmla="*/ 1447800 w 1447800"/>
                <a:gd name="connsiteY9" fmla="*/ 355600 h 970611"/>
                <a:gd name="connsiteX10" fmla="*/ 1447800 w 1447800"/>
                <a:gd name="connsiteY10" fmla="*/ 355600 h 970611"/>
                <a:gd name="connsiteX11" fmla="*/ 1447800 w 1447800"/>
                <a:gd name="connsiteY11" fmla="*/ 508000 h 970611"/>
                <a:gd name="connsiteX12" fmla="*/ 1447800 w 1447800"/>
                <a:gd name="connsiteY12" fmla="*/ 507998 h 970611"/>
                <a:gd name="connsiteX13" fmla="*/ 1418041 w 1447800"/>
                <a:gd name="connsiteY13" fmla="*/ 579841 h 970611"/>
                <a:gd name="connsiteX14" fmla="*/ 1346197 w 1447800"/>
                <a:gd name="connsiteY14" fmla="*/ 609600 h 970611"/>
                <a:gd name="connsiteX15" fmla="*/ 603250 w 1447800"/>
                <a:gd name="connsiteY15" fmla="*/ 609600 h 970611"/>
                <a:gd name="connsiteX16" fmla="*/ 617154 w 1447800"/>
                <a:gd name="connsiteY16" fmla="*/ 970611 h 970611"/>
                <a:gd name="connsiteX17" fmla="*/ 469900 w 1447800"/>
                <a:gd name="connsiteY17" fmla="*/ 609600 h 970611"/>
                <a:gd name="connsiteX18" fmla="*/ 101602 w 1447800"/>
                <a:gd name="connsiteY18" fmla="*/ 609600 h 970611"/>
                <a:gd name="connsiteX19" fmla="*/ 29759 w 1447800"/>
                <a:gd name="connsiteY19" fmla="*/ 579841 h 970611"/>
                <a:gd name="connsiteX20" fmla="*/ 1 w 1447800"/>
                <a:gd name="connsiteY20" fmla="*/ 507997 h 970611"/>
                <a:gd name="connsiteX21" fmla="*/ 0 w 1447800"/>
                <a:gd name="connsiteY21" fmla="*/ 508000 h 970611"/>
                <a:gd name="connsiteX22" fmla="*/ 0 w 1447800"/>
                <a:gd name="connsiteY22" fmla="*/ 355600 h 970611"/>
                <a:gd name="connsiteX23" fmla="*/ 0 w 1447800"/>
                <a:gd name="connsiteY23" fmla="*/ 355600 h 970611"/>
                <a:gd name="connsiteX24" fmla="*/ 0 w 1447800"/>
                <a:gd name="connsiteY24" fmla="*/ 101602 h 970611"/>
                <a:gd name="connsiteX0" fmla="*/ 0 w 1447800"/>
                <a:gd name="connsiteY0" fmla="*/ 101602 h 970611"/>
                <a:gd name="connsiteX1" fmla="*/ 29759 w 1447800"/>
                <a:gd name="connsiteY1" fmla="*/ 29759 h 970611"/>
                <a:gd name="connsiteX2" fmla="*/ 101603 w 1447800"/>
                <a:gd name="connsiteY2" fmla="*/ 1 h 970611"/>
                <a:gd name="connsiteX3" fmla="*/ 241300 w 1447800"/>
                <a:gd name="connsiteY3" fmla="*/ 0 h 970611"/>
                <a:gd name="connsiteX4" fmla="*/ 241300 w 1447800"/>
                <a:gd name="connsiteY4" fmla="*/ 0 h 970611"/>
                <a:gd name="connsiteX5" fmla="*/ 603250 w 1447800"/>
                <a:gd name="connsiteY5" fmla="*/ 0 h 970611"/>
                <a:gd name="connsiteX6" fmla="*/ 1346198 w 1447800"/>
                <a:gd name="connsiteY6" fmla="*/ 0 h 970611"/>
                <a:gd name="connsiteX7" fmla="*/ 1418041 w 1447800"/>
                <a:gd name="connsiteY7" fmla="*/ 29759 h 970611"/>
                <a:gd name="connsiteX8" fmla="*/ 1447799 w 1447800"/>
                <a:gd name="connsiteY8" fmla="*/ 101603 h 970611"/>
                <a:gd name="connsiteX9" fmla="*/ 1447800 w 1447800"/>
                <a:gd name="connsiteY9" fmla="*/ 355600 h 970611"/>
                <a:gd name="connsiteX10" fmla="*/ 1447800 w 1447800"/>
                <a:gd name="connsiteY10" fmla="*/ 355600 h 970611"/>
                <a:gd name="connsiteX11" fmla="*/ 1447800 w 1447800"/>
                <a:gd name="connsiteY11" fmla="*/ 508000 h 970611"/>
                <a:gd name="connsiteX12" fmla="*/ 1447800 w 1447800"/>
                <a:gd name="connsiteY12" fmla="*/ 507998 h 970611"/>
                <a:gd name="connsiteX13" fmla="*/ 1418041 w 1447800"/>
                <a:gd name="connsiteY13" fmla="*/ 579841 h 970611"/>
                <a:gd name="connsiteX14" fmla="*/ 1346197 w 1447800"/>
                <a:gd name="connsiteY14" fmla="*/ 609600 h 970611"/>
                <a:gd name="connsiteX15" fmla="*/ 603250 w 1447800"/>
                <a:gd name="connsiteY15" fmla="*/ 609600 h 970611"/>
                <a:gd name="connsiteX16" fmla="*/ 617154 w 1447800"/>
                <a:gd name="connsiteY16" fmla="*/ 970611 h 970611"/>
                <a:gd name="connsiteX17" fmla="*/ 828207 w 1447800"/>
                <a:gd name="connsiteY17" fmla="*/ 965616 h 970611"/>
                <a:gd name="connsiteX18" fmla="*/ 469900 w 1447800"/>
                <a:gd name="connsiteY18" fmla="*/ 609600 h 970611"/>
                <a:gd name="connsiteX19" fmla="*/ 101602 w 1447800"/>
                <a:gd name="connsiteY19" fmla="*/ 609600 h 970611"/>
                <a:gd name="connsiteX20" fmla="*/ 29759 w 1447800"/>
                <a:gd name="connsiteY20" fmla="*/ 579841 h 970611"/>
                <a:gd name="connsiteX21" fmla="*/ 1 w 1447800"/>
                <a:gd name="connsiteY21" fmla="*/ 507997 h 970611"/>
                <a:gd name="connsiteX22" fmla="*/ 0 w 1447800"/>
                <a:gd name="connsiteY22" fmla="*/ 508000 h 970611"/>
                <a:gd name="connsiteX23" fmla="*/ 0 w 1447800"/>
                <a:gd name="connsiteY23" fmla="*/ 355600 h 970611"/>
                <a:gd name="connsiteX24" fmla="*/ 0 w 1447800"/>
                <a:gd name="connsiteY24" fmla="*/ 355600 h 970611"/>
                <a:gd name="connsiteX25" fmla="*/ 0 w 1447800"/>
                <a:gd name="connsiteY25" fmla="*/ 101602 h 970611"/>
                <a:gd name="connsiteX0" fmla="*/ 0 w 1447800"/>
                <a:gd name="connsiteY0" fmla="*/ 101602 h 970611"/>
                <a:gd name="connsiteX1" fmla="*/ 29759 w 1447800"/>
                <a:gd name="connsiteY1" fmla="*/ 29759 h 970611"/>
                <a:gd name="connsiteX2" fmla="*/ 101603 w 1447800"/>
                <a:gd name="connsiteY2" fmla="*/ 1 h 970611"/>
                <a:gd name="connsiteX3" fmla="*/ 241300 w 1447800"/>
                <a:gd name="connsiteY3" fmla="*/ 0 h 970611"/>
                <a:gd name="connsiteX4" fmla="*/ 241300 w 1447800"/>
                <a:gd name="connsiteY4" fmla="*/ 0 h 970611"/>
                <a:gd name="connsiteX5" fmla="*/ 603250 w 1447800"/>
                <a:gd name="connsiteY5" fmla="*/ 0 h 970611"/>
                <a:gd name="connsiteX6" fmla="*/ 1346198 w 1447800"/>
                <a:gd name="connsiteY6" fmla="*/ 0 h 970611"/>
                <a:gd name="connsiteX7" fmla="*/ 1418041 w 1447800"/>
                <a:gd name="connsiteY7" fmla="*/ 29759 h 970611"/>
                <a:gd name="connsiteX8" fmla="*/ 1447799 w 1447800"/>
                <a:gd name="connsiteY8" fmla="*/ 101603 h 970611"/>
                <a:gd name="connsiteX9" fmla="*/ 1447800 w 1447800"/>
                <a:gd name="connsiteY9" fmla="*/ 355600 h 970611"/>
                <a:gd name="connsiteX10" fmla="*/ 1447800 w 1447800"/>
                <a:gd name="connsiteY10" fmla="*/ 355600 h 970611"/>
                <a:gd name="connsiteX11" fmla="*/ 1447800 w 1447800"/>
                <a:gd name="connsiteY11" fmla="*/ 508000 h 970611"/>
                <a:gd name="connsiteX12" fmla="*/ 1447800 w 1447800"/>
                <a:gd name="connsiteY12" fmla="*/ 507998 h 970611"/>
                <a:gd name="connsiteX13" fmla="*/ 1418041 w 1447800"/>
                <a:gd name="connsiteY13" fmla="*/ 579841 h 970611"/>
                <a:gd name="connsiteX14" fmla="*/ 1346197 w 1447800"/>
                <a:gd name="connsiteY14" fmla="*/ 609600 h 970611"/>
                <a:gd name="connsiteX15" fmla="*/ 603250 w 1447800"/>
                <a:gd name="connsiteY15" fmla="*/ 609600 h 970611"/>
                <a:gd name="connsiteX16" fmla="*/ 845754 w 1447800"/>
                <a:gd name="connsiteY16" fmla="*/ 970611 h 970611"/>
                <a:gd name="connsiteX17" fmla="*/ 828207 w 1447800"/>
                <a:gd name="connsiteY17" fmla="*/ 965616 h 970611"/>
                <a:gd name="connsiteX18" fmla="*/ 469900 w 1447800"/>
                <a:gd name="connsiteY18" fmla="*/ 609600 h 970611"/>
                <a:gd name="connsiteX19" fmla="*/ 101602 w 1447800"/>
                <a:gd name="connsiteY19" fmla="*/ 609600 h 970611"/>
                <a:gd name="connsiteX20" fmla="*/ 29759 w 1447800"/>
                <a:gd name="connsiteY20" fmla="*/ 579841 h 970611"/>
                <a:gd name="connsiteX21" fmla="*/ 1 w 1447800"/>
                <a:gd name="connsiteY21" fmla="*/ 507997 h 970611"/>
                <a:gd name="connsiteX22" fmla="*/ 0 w 1447800"/>
                <a:gd name="connsiteY22" fmla="*/ 508000 h 970611"/>
                <a:gd name="connsiteX23" fmla="*/ 0 w 1447800"/>
                <a:gd name="connsiteY23" fmla="*/ 355600 h 970611"/>
                <a:gd name="connsiteX24" fmla="*/ 0 w 1447800"/>
                <a:gd name="connsiteY24" fmla="*/ 355600 h 970611"/>
                <a:gd name="connsiteX25" fmla="*/ 0 w 1447800"/>
                <a:gd name="connsiteY25" fmla="*/ 101602 h 970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7800" h="970611">
                  <a:moveTo>
                    <a:pt x="0" y="101602"/>
                  </a:moveTo>
                  <a:cubicBezTo>
                    <a:pt x="0" y="74655"/>
                    <a:pt x="10705" y="48813"/>
                    <a:pt x="29759" y="29759"/>
                  </a:cubicBezTo>
                  <a:cubicBezTo>
                    <a:pt x="48813" y="10705"/>
                    <a:pt x="74656" y="1"/>
                    <a:pt x="101603" y="1"/>
                  </a:cubicBezTo>
                  <a:lnTo>
                    <a:pt x="241300" y="0"/>
                  </a:lnTo>
                  <a:lnTo>
                    <a:pt x="241300" y="0"/>
                  </a:lnTo>
                  <a:lnTo>
                    <a:pt x="603250" y="0"/>
                  </a:lnTo>
                  <a:lnTo>
                    <a:pt x="1346198" y="0"/>
                  </a:lnTo>
                  <a:cubicBezTo>
                    <a:pt x="1373145" y="0"/>
                    <a:pt x="1398987" y="10705"/>
                    <a:pt x="1418041" y="29759"/>
                  </a:cubicBezTo>
                  <a:cubicBezTo>
                    <a:pt x="1437095" y="48813"/>
                    <a:pt x="1447799" y="74656"/>
                    <a:pt x="1447799" y="101603"/>
                  </a:cubicBezTo>
                  <a:cubicBezTo>
                    <a:pt x="1447799" y="186269"/>
                    <a:pt x="1447800" y="270934"/>
                    <a:pt x="1447800" y="355600"/>
                  </a:cubicBezTo>
                  <a:lnTo>
                    <a:pt x="1447800" y="355600"/>
                  </a:lnTo>
                  <a:lnTo>
                    <a:pt x="1447800" y="508000"/>
                  </a:lnTo>
                  <a:lnTo>
                    <a:pt x="1447800" y="507998"/>
                  </a:lnTo>
                  <a:cubicBezTo>
                    <a:pt x="1447800" y="534945"/>
                    <a:pt x="1437096" y="560787"/>
                    <a:pt x="1418041" y="579841"/>
                  </a:cubicBezTo>
                  <a:cubicBezTo>
                    <a:pt x="1398987" y="598895"/>
                    <a:pt x="1373144" y="609600"/>
                    <a:pt x="1346197" y="609600"/>
                  </a:cubicBezTo>
                  <a:lnTo>
                    <a:pt x="603250" y="609600"/>
                  </a:lnTo>
                  <a:lnTo>
                    <a:pt x="845754" y="970611"/>
                  </a:lnTo>
                  <a:lnTo>
                    <a:pt x="828207" y="965616"/>
                  </a:lnTo>
                  <a:lnTo>
                    <a:pt x="469900" y="609600"/>
                  </a:lnTo>
                  <a:lnTo>
                    <a:pt x="101602" y="609600"/>
                  </a:lnTo>
                  <a:cubicBezTo>
                    <a:pt x="74655" y="609600"/>
                    <a:pt x="48813" y="598895"/>
                    <a:pt x="29759" y="579841"/>
                  </a:cubicBezTo>
                  <a:cubicBezTo>
                    <a:pt x="10705" y="560787"/>
                    <a:pt x="0" y="534944"/>
                    <a:pt x="1" y="507997"/>
                  </a:cubicBezTo>
                  <a:cubicBezTo>
                    <a:pt x="1" y="507998"/>
                    <a:pt x="0" y="507999"/>
                    <a:pt x="0" y="508000"/>
                  </a:cubicBezTo>
                  <a:lnTo>
                    <a:pt x="0" y="355600"/>
                  </a:lnTo>
                  <a:lnTo>
                    <a:pt x="0" y="355600"/>
                  </a:lnTo>
                  <a:lnTo>
                    <a:pt x="0" y="101602"/>
                  </a:lnTo>
                  <a:close/>
                </a:path>
              </a:pathLst>
            </a:cu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4800600" y="2514600"/>
              <a:ext cx="1101584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90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Меня зовут Софья.</a:t>
              </a:r>
            </a:p>
            <a:p>
              <a:pPr algn="ctr"/>
              <a:r>
                <a:rPr lang="ru-RU" sz="900" b="0" cap="none" spc="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Это мои друзья. </a:t>
              </a:r>
              <a:endParaRPr lang="ru-RU" sz="900" b="0" cap="none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6019800" y="2590800"/>
            <a:ext cx="960519" cy="987855"/>
            <a:chOff x="6019800" y="2590800"/>
            <a:chExt cx="960519" cy="987855"/>
          </a:xfrm>
        </p:grpSpPr>
        <p:sp>
          <p:nvSpPr>
            <p:cNvPr id="17" name="Полилиния 16"/>
            <p:cNvSpPr/>
            <p:nvPr/>
          </p:nvSpPr>
          <p:spPr>
            <a:xfrm>
              <a:off x="6019800" y="2590800"/>
              <a:ext cx="914400" cy="987855"/>
            </a:xfrm>
            <a:custGeom>
              <a:avLst/>
              <a:gdLst>
                <a:gd name="connsiteX0" fmla="*/ 0 w 1447800"/>
                <a:gd name="connsiteY0" fmla="*/ 101602 h 609600"/>
                <a:gd name="connsiteX1" fmla="*/ 29759 w 1447800"/>
                <a:gd name="connsiteY1" fmla="*/ 29759 h 609600"/>
                <a:gd name="connsiteX2" fmla="*/ 101603 w 1447800"/>
                <a:gd name="connsiteY2" fmla="*/ 1 h 609600"/>
                <a:gd name="connsiteX3" fmla="*/ 241300 w 1447800"/>
                <a:gd name="connsiteY3" fmla="*/ 0 h 609600"/>
                <a:gd name="connsiteX4" fmla="*/ 241300 w 1447800"/>
                <a:gd name="connsiteY4" fmla="*/ 0 h 609600"/>
                <a:gd name="connsiteX5" fmla="*/ 603250 w 1447800"/>
                <a:gd name="connsiteY5" fmla="*/ 0 h 609600"/>
                <a:gd name="connsiteX6" fmla="*/ 1346198 w 1447800"/>
                <a:gd name="connsiteY6" fmla="*/ 0 h 609600"/>
                <a:gd name="connsiteX7" fmla="*/ 1418041 w 1447800"/>
                <a:gd name="connsiteY7" fmla="*/ 29759 h 609600"/>
                <a:gd name="connsiteX8" fmla="*/ 1447799 w 1447800"/>
                <a:gd name="connsiteY8" fmla="*/ 101603 h 609600"/>
                <a:gd name="connsiteX9" fmla="*/ 1447800 w 1447800"/>
                <a:gd name="connsiteY9" fmla="*/ 355600 h 609600"/>
                <a:gd name="connsiteX10" fmla="*/ 1447800 w 1447800"/>
                <a:gd name="connsiteY10" fmla="*/ 355600 h 609600"/>
                <a:gd name="connsiteX11" fmla="*/ 1447800 w 1447800"/>
                <a:gd name="connsiteY11" fmla="*/ 508000 h 609600"/>
                <a:gd name="connsiteX12" fmla="*/ 1447800 w 1447800"/>
                <a:gd name="connsiteY12" fmla="*/ 507998 h 609600"/>
                <a:gd name="connsiteX13" fmla="*/ 1418041 w 1447800"/>
                <a:gd name="connsiteY13" fmla="*/ 579841 h 609600"/>
                <a:gd name="connsiteX14" fmla="*/ 1346197 w 1447800"/>
                <a:gd name="connsiteY14" fmla="*/ 609600 h 609600"/>
                <a:gd name="connsiteX15" fmla="*/ 603250 w 1447800"/>
                <a:gd name="connsiteY15" fmla="*/ 609600 h 609600"/>
                <a:gd name="connsiteX16" fmla="*/ 617154 w 1447800"/>
                <a:gd name="connsiteY16" fmla="*/ 970611 h 609600"/>
                <a:gd name="connsiteX17" fmla="*/ 241300 w 1447800"/>
                <a:gd name="connsiteY17" fmla="*/ 609600 h 609600"/>
                <a:gd name="connsiteX18" fmla="*/ 101602 w 1447800"/>
                <a:gd name="connsiteY18" fmla="*/ 609600 h 609600"/>
                <a:gd name="connsiteX19" fmla="*/ 29759 w 1447800"/>
                <a:gd name="connsiteY19" fmla="*/ 579841 h 609600"/>
                <a:gd name="connsiteX20" fmla="*/ 1 w 1447800"/>
                <a:gd name="connsiteY20" fmla="*/ 507997 h 609600"/>
                <a:gd name="connsiteX21" fmla="*/ 0 w 1447800"/>
                <a:gd name="connsiteY21" fmla="*/ 508000 h 609600"/>
                <a:gd name="connsiteX22" fmla="*/ 0 w 1447800"/>
                <a:gd name="connsiteY22" fmla="*/ 355600 h 609600"/>
                <a:gd name="connsiteX23" fmla="*/ 0 w 1447800"/>
                <a:gd name="connsiteY23" fmla="*/ 355600 h 609600"/>
                <a:gd name="connsiteX24" fmla="*/ 0 w 1447800"/>
                <a:gd name="connsiteY24" fmla="*/ 101602 h 609600"/>
                <a:gd name="connsiteX0" fmla="*/ 0 w 1447800"/>
                <a:gd name="connsiteY0" fmla="*/ 101602 h 970611"/>
                <a:gd name="connsiteX1" fmla="*/ 29759 w 1447800"/>
                <a:gd name="connsiteY1" fmla="*/ 29759 h 970611"/>
                <a:gd name="connsiteX2" fmla="*/ 101603 w 1447800"/>
                <a:gd name="connsiteY2" fmla="*/ 1 h 970611"/>
                <a:gd name="connsiteX3" fmla="*/ 241300 w 1447800"/>
                <a:gd name="connsiteY3" fmla="*/ 0 h 970611"/>
                <a:gd name="connsiteX4" fmla="*/ 241300 w 1447800"/>
                <a:gd name="connsiteY4" fmla="*/ 0 h 970611"/>
                <a:gd name="connsiteX5" fmla="*/ 603250 w 1447800"/>
                <a:gd name="connsiteY5" fmla="*/ 0 h 970611"/>
                <a:gd name="connsiteX6" fmla="*/ 1346198 w 1447800"/>
                <a:gd name="connsiteY6" fmla="*/ 0 h 970611"/>
                <a:gd name="connsiteX7" fmla="*/ 1418041 w 1447800"/>
                <a:gd name="connsiteY7" fmla="*/ 29759 h 970611"/>
                <a:gd name="connsiteX8" fmla="*/ 1447799 w 1447800"/>
                <a:gd name="connsiteY8" fmla="*/ 101603 h 970611"/>
                <a:gd name="connsiteX9" fmla="*/ 1447800 w 1447800"/>
                <a:gd name="connsiteY9" fmla="*/ 355600 h 970611"/>
                <a:gd name="connsiteX10" fmla="*/ 1447800 w 1447800"/>
                <a:gd name="connsiteY10" fmla="*/ 355600 h 970611"/>
                <a:gd name="connsiteX11" fmla="*/ 1447800 w 1447800"/>
                <a:gd name="connsiteY11" fmla="*/ 508000 h 970611"/>
                <a:gd name="connsiteX12" fmla="*/ 1447800 w 1447800"/>
                <a:gd name="connsiteY12" fmla="*/ 507998 h 970611"/>
                <a:gd name="connsiteX13" fmla="*/ 1418041 w 1447800"/>
                <a:gd name="connsiteY13" fmla="*/ 579841 h 970611"/>
                <a:gd name="connsiteX14" fmla="*/ 1346197 w 1447800"/>
                <a:gd name="connsiteY14" fmla="*/ 609600 h 970611"/>
                <a:gd name="connsiteX15" fmla="*/ 603250 w 1447800"/>
                <a:gd name="connsiteY15" fmla="*/ 609600 h 970611"/>
                <a:gd name="connsiteX16" fmla="*/ 617154 w 1447800"/>
                <a:gd name="connsiteY16" fmla="*/ 970611 h 970611"/>
                <a:gd name="connsiteX17" fmla="*/ 469900 w 1447800"/>
                <a:gd name="connsiteY17" fmla="*/ 609600 h 970611"/>
                <a:gd name="connsiteX18" fmla="*/ 101602 w 1447800"/>
                <a:gd name="connsiteY18" fmla="*/ 609600 h 970611"/>
                <a:gd name="connsiteX19" fmla="*/ 29759 w 1447800"/>
                <a:gd name="connsiteY19" fmla="*/ 579841 h 970611"/>
                <a:gd name="connsiteX20" fmla="*/ 1 w 1447800"/>
                <a:gd name="connsiteY20" fmla="*/ 507997 h 970611"/>
                <a:gd name="connsiteX21" fmla="*/ 0 w 1447800"/>
                <a:gd name="connsiteY21" fmla="*/ 508000 h 970611"/>
                <a:gd name="connsiteX22" fmla="*/ 0 w 1447800"/>
                <a:gd name="connsiteY22" fmla="*/ 355600 h 970611"/>
                <a:gd name="connsiteX23" fmla="*/ 0 w 1447800"/>
                <a:gd name="connsiteY23" fmla="*/ 355600 h 970611"/>
                <a:gd name="connsiteX24" fmla="*/ 0 w 1447800"/>
                <a:gd name="connsiteY24" fmla="*/ 101602 h 970611"/>
                <a:gd name="connsiteX0" fmla="*/ 0 w 1447800"/>
                <a:gd name="connsiteY0" fmla="*/ 101602 h 970611"/>
                <a:gd name="connsiteX1" fmla="*/ 29759 w 1447800"/>
                <a:gd name="connsiteY1" fmla="*/ 29759 h 970611"/>
                <a:gd name="connsiteX2" fmla="*/ 101603 w 1447800"/>
                <a:gd name="connsiteY2" fmla="*/ 1 h 970611"/>
                <a:gd name="connsiteX3" fmla="*/ 241300 w 1447800"/>
                <a:gd name="connsiteY3" fmla="*/ 0 h 970611"/>
                <a:gd name="connsiteX4" fmla="*/ 241300 w 1447800"/>
                <a:gd name="connsiteY4" fmla="*/ 0 h 970611"/>
                <a:gd name="connsiteX5" fmla="*/ 603250 w 1447800"/>
                <a:gd name="connsiteY5" fmla="*/ 0 h 970611"/>
                <a:gd name="connsiteX6" fmla="*/ 1346198 w 1447800"/>
                <a:gd name="connsiteY6" fmla="*/ 0 h 970611"/>
                <a:gd name="connsiteX7" fmla="*/ 1418041 w 1447800"/>
                <a:gd name="connsiteY7" fmla="*/ 29759 h 970611"/>
                <a:gd name="connsiteX8" fmla="*/ 1447799 w 1447800"/>
                <a:gd name="connsiteY8" fmla="*/ 101603 h 970611"/>
                <a:gd name="connsiteX9" fmla="*/ 1447800 w 1447800"/>
                <a:gd name="connsiteY9" fmla="*/ 355600 h 970611"/>
                <a:gd name="connsiteX10" fmla="*/ 1447800 w 1447800"/>
                <a:gd name="connsiteY10" fmla="*/ 355600 h 970611"/>
                <a:gd name="connsiteX11" fmla="*/ 1447800 w 1447800"/>
                <a:gd name="connsiteY11" fmla="*/ 508000 h 970611"/>
                <a:gd name="connsiteX12" fmla="*/ 1447800 w 1447800"/>
                <a:gd name="connsiteY12" fmla="*/ 507998 h 970611"/>
                <a:gd name="connsiteX13" fmla="*/ 1418041 w 1447800"/>
                <a:gd name="connsiteY13" fmla="*/ 579841 h 970611"/>
                <a:gd name="connsiteX14" fmla="*/ 1346197 w 1447800"/>
                <a:gd name="connsiteY14" fmla="*/ 609600 h 970611"/>
                <a:gd name="connsiteX15" fmla="*/ 603250 w 1447800"/>
                <a:gd name="connsiteY15" fmla="*/ 609600 h 970611"/>
                <a:gd name="connsiteX16" fmla="*/ 617154 w 1447800"/>
                <a:gd name="connsiteY16" fmla="*/ 970611 h 970611"/>
                <a:gd name="connsiteX17" fmla="*/ 828207 w 1447800"/>
                <a:gd name="connsiteY17" fmla="*/ 965616 h 970611"/>
                <a:gd name="connsiteX18" fmla="*/ 469900 w 1447800"/>
                <a:gd name="connsiteY18" fmla="*/ 609600 h 970611"/>
                <a:gd name="connsiteX19" fmla="*/ 101602 w 1447800"/>
                <a:gd name="connsiteY19" fmla="*/ 609600 h 970611"/>
                <a:gd name="connsiteX20" fmla="*/ 29759 w 1447800"/>
                <a:gd name="connsiteY20" fmla="*/ 579841 h 970611"/>
                <a:gd name="connsiteX21" fmla="*/ 1 w 1447800"/>
                <a:gd name="connsiteY21" fmla="*/ 507997 h 970611"/>
                <a:gd name="connsiteX22" fmla="*/ 0 w 1447800"/>
                <a:gd name="connsiteY22" fmla="*/ 508000 h 970611"/>
                <a:gd name="connsiteX23" fmla="*/ 0 w 1447800"/>
                <a:gd name="connsiteY23" fmla="*/ 355600 h 970611"/>
                <a:gd name="connsiteX24" fmla="*/ 0 w 1447800"/>
                <a:gd name="connsiteY24" fmla="*/ 355600 h 970611"/>
                <a:gd name="connsiteX25" fmla="*/ 0 w 1447800"/>
                <a:gd name="connsiteY25" fmla="*/ 101602 h 970611"/>
                <a:gd name="connsiteX0" fmla="*/ 0 w 1447800"/>
                <a:gd name="connsiteY0" fmla="*/ 101602 h 970611"/>
                <a:gd name="connsiteX1" fmla="*/ 29759 w 1447800"/>
                <a:gd name="connsiteY1" fmla="*/ 29759 h 970611"/>
                <a:gd name="connsiteX2" fmla="*/ 101603 w 1447800"/>
                <a:gd name="connsiteY2" fmla="*/ 1 h 970611"/>
                <a:gd name="connsiteX3" fmla="*/ 241300 w 1447800"/>
                <a:gd name="connsiteY3" fmla="*/ 0 h 970611"/>
                <a:gd name="connsiteX4" fmla="*/ 241300 w 1447800"/>
                <a:gd name="connsiteY4" fmla="*/ 0 h 970611"/>
                <a:gd name="connsiteX5" fmla="*/ 603250 w 1447800"/>
                <a:gd name="connsiteY5" fmla="*/ 0 h 970611"/>
                <a:gd name="connsiteX6" fmla="*/ 1346198 w 1447800"/>
                <a:gd name="connsiteY6" fmla="*/ 0 h 970611"/>
                <a:gd name="connsiteX7" fmla="*/ 1418041 w 1447800"/>
                <a:gd name="connsiteY7" fmla="*/ 29759 h 970611"/>
                <a:gd name="connsiteX8" fmla="*/ 1447799 w 1447800"/>
                <a:gd name="connsiteY8" fmla="*/ 101603 h 970611"/>
                <a:gd name="connsiteX9" fmla="*/ 1447800 w 1447800"/>
                <a:gd name="connsiteY9" fmla="*/ 355600 h 970611"/>
                <a:gd name="connsiteX10" fmla="*/ 1447800 w 1447800"/>
                <a:gd name="connsiteY10" fmla="*/ 355600 h 970611"/>
                <a:gd name="connsiteX11" fmla="*/ 1447800 w 1447800"/>
                <a:gd name="connsiteY11" fmla="*/ 508000 h 970611"/>
                <a:gd name="connsiteX12" fmla="*/ 1447800 w 1447800"/>
                <a:gd name="connsiteY12" fmla="*/ 507998 h 970611"/>
                <a:gd name="connsiteX13" fmla="*/ 1418041 w 1447800"/>
                <a:gd name="connsiteY13" fmla="*/ 579841 h 970611"/>
                <a:gd name="connsiteX14" fmla="*/ 1346197 w 1447800"/>
                <a:gd name="connsiteY14" fmla="*/ 609600 h 970611"/>
                <a:gd name="connsiteX15" fmla="*/ 603250 w 1447800"/>
                <a:gd name="connsiteY15" fmla="*/ 609600 h 970611"/>
                <a:gd name="connsiteX16" fmla="*/ 845754 w 1447800"/>
                <a:gd name="connsiteY16" fmla="*/ 970611 h 970611"/>
                <a:gd name="connsiteX17" fmla="*/ 828207 w 1447800"/>
                <a:gd name="connsiteY17" fmla="*/ 965616 h 970611"/>
                <a:gd name="connsiteX18" fmla="*/ 469900 w 1447800"/>
                <a:gd name="connsiteY18" fmla="*/ 609600 h 970611"/>
                <a:gd name="connsiteX19" fmla="*/ 101602 w 1447800"/>
                <a:gd name="connsiteY19" fmla="*/ 609600 h 970611"/>
                <a:gd name="connsiteX20" fmla="*/ 29759 w 1447800"/>
                <a:gd name="connsiteY20" fmla="*/ 579841 h 970611"/>
                <a:gd name="connsiteX21" fmla="*/ 1 w 1447800"/>
                <a:gd name="connsiteY21" fmla="*/ 507997 h 970611"/>
                <a:gd name="connsiteX22" fmla="*/ 0 w 1447800"/>
                <a:gd name="connsiteY22" fmla="*/ 508000 h 970611"/>
                <a:gd name="connsiteX23" fmla="*/ 0 w 1447800"/>
                <a:gd name="connsiteY23" fmla="*/ 355600 h 970611"/>
                <a:gd name="connsiteX24" fmla="*/ 0 w 1447800"/>
                <a:gd name="connsiteY24" fmla="*/ 355600 h 970611"/>
                <a:gd name="connsiteX25" fmla="*/ 0 w 1447800"/>
                <a:gd name="connsiteY25" fmla="*/ 101602 h 970611"/>
                <a:gd name="connsiteX0" fmla="*/ 0 w 1447800"/>
                <a:gd name="connsiteY0" fmla="*/ 101602 h 970611"/>
                <a:gd name="connsiteX1" fmla="*/ 29759 w 1447800"/>
                <a:gd name="connsiteY1" fmla="*/ 29759 h 970611"/>
                <a:gd name="connsiteX2" fmla="*/ 101603 w 1447800"/>
                <a:gd name="connsiteY2" fmla="*/ 1 h 970611"/>
                <a:gd name="connsiteX3" fmla="*/ 241300 w 1447800"/>
                <a:gd name="connsiteY3" fmla="*/ 0 h 970611"/>
                <a:gd name="connsiteX4" fmla="*/ 241300 w 1447800"/>
                <a:gd name="connsiteY4" fmla="*/ 0 h 970611"/>
                <a:gd name="connsiteX5" fmla="*/ 603250 w 1447800"/>
                <a:gd name="connsiteY5" fmla="*/ 0 h 970611"/>
                <a:gd name="connsiteX6" fmla="*/ 1346198 w 1447800"/>
                <a:gd name="connsiteY6" fmla="*/ 0 h 970611"/>
                <a:gd name="connsiteX7" fmla="*/ 1418041 w 1447800"/>
                <a:gd name="connsiteY7" fmla="*/ 29759 h 970611"/>
                <a:gd name="connsiteX8" fmla="*/ 1447799 w 1447800"/>
                <a:gd name="connsiteY8" fmla="*/ 101603 h 970611"/>
                <a:gd name="connsiteX9" fmla="*/ 1447800 w 1447800"/>
                <a:gd name="connsiteY9" fmla="*/ 355600 h 970611"/>
                <a:gd name="connsiteX10" fmla="*/ 1447800 w 1447800"/>
                <a:gd name="connsiteY10" fmla="*/ 355600 h 970611"/>
                <a:gd name="connsiteX11" fmla="*/ 1447800 w 1447800"/>
                <a:gd name="connsiteY11" fmla="*/ 508000 h 970611"/>
                <a:gd name="connsiteX12" fmla="*/ 1447800 w 1447800"/>
                <a:gd name="connsiteY12" fmla="*/ 507998 h 970611"/>
                <a:gd name="connsiteX13" fmla="*/ 1418041 w 1447800"/>
                <a:gd name="connsiteY13" fmla="*/ 579841 h 970611"/>
                <a:gd name="connsiteX14" fmla="*/ 1346197 w 1447800"/>
                <a:gd name="connsiteY14" fmla="*/ 609600 h 970611"/>
                <a:gd name="connsiteX15" fmla="*/ 603250 w 1447800"/>
                <a:gd name="connsiteY15" fmla="*/ 609600 h 970611"/>
                <a:gd name="connsiteX16" fmla="*/ 845754 w 1447800"/>
                <a:gd name="connsiteY16" fmla="*/ 970611 h 970611"/>
                <a:gd name="connsiteX17" fmla="*/ 1190157 w 1447800"/>
                <a:gd name="connsiteY17" fmla="*/ 965616 h 970611"/>
                <a:gd name="connsiteX18" fmla="*/ 469900 w 1447800"/>
                <a:gd name="connsiteY18" fmla="*/ 609600 h 970611"/>
                <a:gd name="connsiteX19" fmla="*/ 101602 w 1447800"/>
                <a:gd name="connsiteY19" fmla="*/ 609600 h 970611"/>
                <a:gd name="connsiteX20" fmla="*/ 29759 w 1447800"/>
                <a:gd name="connsiteY20" fmla="*/ 579841 h 970611"/>
                <a:gd name="connsiteX21" fmla="*/ 1 w 1447800"/>
                <a:gd name="connsiteY21" fmla="*/ 507997 h 970611"/>
                <a:gd name="connsiteX22" fmla="*/ 0 w 1447800"/>
                <a:gd name="connsiteY22" fmla="*/ 508000 h 970611"/>
                <a:gd name="connsiteX23" fmla="*/ 0 w 1447800"/>
                <a:gd name="connsiteY23" fmla="*/ 355600 h 970611"/>
                <a:gd name="connsiteX24" fmla="*/ 0 w 1447800"/>
                <a:gd name="connsiteY24" fmla="*/ 355600 h 970611"/>
                <a:gd name="connsiteX25" fmla="*/ 0 w 1447800"/>
                <a:gd name="connsiteY25" fmla="*/ 101602 h 970611"/>
                <a:gd name="connsiteX0" fmla="*/ 0 w 1447800"/>
                <a:gd name="connsiteY0" fmla="*/ 101602 h 970611"/>
                <a:gd name="connsiteX1" fmla="*/ 29759 w 1447800"/>
                <a:gd name="connsiteY1" fmla="*/ 29759 h 970611"/>
                <a:gd name="connsiteX2" fmla="*/ 101603 w 1447800"/>
                <a:gd name="connsiteY2" fmla="*/ 1 h 970611"/>
                <a:gd name="connsiteX3" fmla="*/ 241300 w 1447800"/>
                <a:gd name="connsiteY3" fmla="*/ 0 h 970611"/>
                <a:gd name="connsiteX4" fmla="*/ 241300 w 1447800"/>
                <a:gd name="connsiteY4" fmla="*/ 0 h 970611"/>
                <a:gd name="connsiteX5" fmla="*/ 603250 w 1447800"/>
                <a:gd name="connsiteY5" fmla="*/ 0 h 970611"/>
                <a:gd name="connsiteX6" fmla="*/ 1346198 w 1447800"/>
                <a:gd name="connsiteY6" fmla="*/ 0 h 970611"/>
                <a:gd name="connsiteX7" fmla="*/ 1418041 w 1447800"/>
                <a:gd name="connsiteY7" fmla="*/ 29759 h 970611"/>
                <a:gd name="connsiteX8" fmla="*/ 1447799 w 1447800"/>
                <a:gd name="connsiteY8" fmla="*/ 101603 h 970611"/>
                <a:gd name="connsiteX9" fmla="*/ 1447800 w 1447800"/>
                <a:gd name="connsiteY9" fmla="*/ 355600 h 970611"/>
                <a:gd name="connsiteX10" fmla="*/ 1447800 w 1447800"/>
                <a:gd name="connsiteY10" fmla="*/ 355600 h 970611"/>
                <a:gd name="connsiteX11" fmla="*/ 1447800 w 1447800"/>
                <a:gd name="connsiteY11" fmla="*/ 508000 h 970611"/>
                <a:gd name="connsiteX12" fmla="*/ 1447800 w 1447800"/>
                <a:gd name="connsiteY12" fmla="*/ 507998 h 970611"/>
                <a:gd name="connsiteX13" fmla="*/ 1418041 w 1447800"/>
                <a:gd name="connsiteY13" fmla="*/ 579841 h 970611"/>
                <a:gd name="connsiteX14" fmla="*/ 1346197 w 1447800"/>
                <a:gd name="connsiteY14" fmla="*/ 609600 h 970611"/>
                <a:gd name="connsiteX15" fmla="*/ 603250 w 1447800"/>
                <a:gd name="connsiteY15" fmla="*/ 609600 h 970611"/>
                <a:gd name="connsiteX16" fmla="*/ 845754 w 1447800"/>
                <a:gd name="connsiteY16" fmla="*/ 970611 h 970611"/>
                <a:gd name="connsiteX17" fmla="*/ 1100931 w 1447800"/>
                <a:gd name="connsiteY17" fmla="*/ 970611 h 970611"/>
                <a:gd name="connsiteX18" fmla="*/ 1190157 w 1447800"/>
                <a:gd name="connsiteY18" fmla="*/ 965616 h 970611"/>
                <a:gd name="connsiteX19" fmla="*/ 469900 w 1447800"/>
                <a:gd name="connsiteY19" fmla="*/ 609600 h 970611"/>
                <a:gd name="connsiteX20" fmla="*/ 101602 w 1447800"/>
                <a:gd name="connsiteY20" fmla="*/ 609600 h 970611"/>
                <a:gd name="connsiteX21" fmla="*/ 29759 w 1447800"/>
                <a:gd name="connsiteY21" fmla="*/ 579841 h 970611"/>
                <a:gd name="connsiteX22" fmla="*/ 1 w 1447800"/>
                <a:gd name="connsiteY22" fmla="*/ 507997 h 970611"/>
                <a:gd name="connsiteX23" fmla="*/ 0 w 1447800"/>
                <a:gd name="connsiteY23" fmla="*/ 508000 h 970611"/>
                <a:gd name="connsiteX24" fmla="*/ 0 w 1447800"/>
                <a:gd name="connsiteY24" fmla="*/ 355600 h 970611"/>
                <a:gd name="connsiteX25" fmla="*/ 0 w 1447800"/>
                <a:gd name="connsiteY25" fmla="*/ 355600 h 970611"/>
                <a:gd name="connsiteX26" fmla="*/ 0 w 1447800"/>
                <a:gd name="connsiteY26" fmla="*/ 101602 h 970611"/>
                <a:gd name="connsiteX0" fmla="*/ 0 w 1447800"/>
                <a:gd name="connsiteY0" fmla="*/ 101602 h 970611"/>
                <a:gd name="connsiteX1" fmla="*/ 29759 w 1447800"/>
                <a:gd name="connsiteY1" fmla="*/ 29759 h 970611"/>
                <a:gd name="connsiteX2" fmla="*/ 101603 w 1447800"/>
                <a:gd name="connsiteY2" fmla="*/ 1 h 970611"/>
                <a:gd name="connsiteX3" fmla="*/ 241300 w 1447800"/>
                <a:gd name="connsiteY3" fmla="*/ 0 h 970611"/>
                <a:gd name="connsiteX4" fmla="*/ 241300 w 1447800"/>
                <a:gd name="connsiteY4" fmla="*/ 0 h 970611"/>
                <a:gd name="connsiteX5" fmla="*/ 603250 w 1447800"/>
                <a:gd name="connsiteY5" fmla="*/ 0 h 970611"/>
                <a:gd name="connsiteX6" fmla="*/ 1346198 w 1447800"/>
                <a:gd name="connsiteY6" fmla="*/ 0 h 970611"/>
                <a:gd name="connsiteX7" fmla="*/ 1418041 w 1447800"/>
                <a:gd name="connsiteY7" fmla="*/ 29759 h 970611"/>
                <a:gd name="connsiteX8" fmla="*/ 1447799 w 1447800"/>
                <a:gd name="connsiteY8" fmla="*/ 101603 h 970611"/>
                <a:gd name="connsiteX9" fmla="*/ 1447800 w 1447800"/>
                <a:gd name="connsiteY9" fmla="*/ 355600 h 970611"/>
                <a:gd name="connsiteX10" fmla="*/ 1447800 w 1447800"/>
                <a:gd name="connsiteY10" fmla="*/ 355600 h 970611"/>
                <a:gd name="connsiteX11" fmla="*/ 1447800 w 1447800"/>
                <a:gd name="connsiteY11" fmla="*/ 508000 h 970611"/>
                <a:gd name="connsiteX12" fmla="*/ 1447800 w 1447800"/>
                <a:gd name="connsiteY12" fmla="*/ 507998 h 970611"/>
                <a:gd name="connsiteX13" fmla="*/ 1418041 w 1447800"/>
                <a:gd name="connsiteY13" fmla="*/ 579841 h 970611"/>
                <a:gd name="connsiteX14" fmla="*/ 1346197 w 1447800"/>
                <a:gd name="connsiteY14" fmla="*/ 609600 h 970611"/>
                <a:gd name="connsiteX15" fmla="*/ 603250 w 1447800"/>
                <a:gd name="connsiteY15" fmla="*/ 609600 h 970611"/>
                <a:gd name="connsiteX16" fmla="*/ 1207705 w 1447800"/>
                <a:gd name="connsiteY16" fmla="*/ 970611 h 970611"/>
                <a:gd name="connsiteX17" fmla="*/ 1100931 w 1447800"/>
                <a:gd name="connsiteY17" fmla="*/ 970611 h 970611"/>
                <a:gd name="connsiteX18" fmla="*/ 1190157 w 1447800"/>
                <a:gd name="connsiteY18" fmla="*/ 965616 h 970611"/>
                <a:gd name="connsiteX19" fmla="*/ 469900 w 1447800"/>
                <a:gd name="connsiteY19" fmla="*/ 609600 h 970611"/>
                <a:gd name="connsiteX20" fmla="*/ 101602 w 1447800"/>
                <a:gd name="connsiteY20" fmla="*/ 609600 h 970611"/>
                <a:gd name="connsiteX21" fmla="*/ 29759 w 1447800"/>
                <a:gd name="connsiteY21" fmla="*/ 579841 h 970611"/>
                <a:gd name="connsiteX22" fmla="*/ 1 w 1447800"/>
                <a:gd name="connsiteY22" fmla="*/ 507997 h 970611"/>
                <a:gd name="connsiteX23" fmla="*/ 0 w 1447800"/>
                <a:gd name="connsiteY23" fmla="*/ 508000 h 970611"/>
                <a:gd name="connsiteX24" fmla="*/ 0 w 1447800"/>
                <a:gd name="connsiteY24" fmla="*/ 355600 h 970611"/>
                <a:gd name="connsiteX25" fmla="*/ 0 w 1447800"/>
                <a:gd name="connsiteY25" fmla="*/ 355600 h 970611"/>
                <a:gd name="connsiteX26" fmla="*/ 0 w 1447800"/>
                <a:gd name="connsiteY26" fmla="*/ 101602 h 970611"/>
                <a:gd name="connsiteX0" fmla="*/ 0 w 1447800"/>
                <a:gd name="connsiteY0" fmla="*/ 101602 h 1242933"/>
                <a:gd name="connsiteX1" fmla="*/ 29759 w 1447800"/>
                <a:gd name="connsiteY1" fmla="*/ 29759 h 1242933"/>
                <a:gd name="connsiteX2" fmla="*/ 101603 w 1447800"/>
                <a:gd name="connsiteY2" fmla="*/ 1 h 1242933"/>
                <a:gd name="connsiteX3" fmla="*/ 241300 w 1447800"/>
                <a:gd name="connsiteY3" fmla="*/ 0 h 1242933"/>
                <a:gd name="connsiteX4" fmla="*/ 241300 w 1447800"/>
                <a:gd name="connsiteY4" fmla="*/ 0 h 1242933"/>
                <a:gd name="connsiteX5" fmla="*/ 603250 w 1447800"/>
                <a:gd name="connsiteY5" fmla="*/ 0 h 1242933"/>
                <a:gd name="connsiteX6" fmla="*/ 1346198 w 1447800"/>
                <a:gd name="connsiteY6" fmla="*/ 0 h 1242933"/>
                <a:gd name="connsiteX7" fmla="*/ 1418041 w 1447800"/>
                <a:gd name="connsiteY7" fmla="*/ 29759 h 1242933"/>
                <a:gd name="connsiteX8" fmla="*/ 1447799 w 1447800"/>
                <a:gd name="connsiteY8" fmla="*/ 101603 h 1242933"/>
                <a:gd name="connsiteX9" fmla="*/ 1447800 w 1447800"/>
                <a:gd name="connsiteY9" fmla="*/ 355600 h 1242933"/>
                <a:gd name="connsiteX10" fmla="*/ 1447800 w 1447800"/>
                <a:gd name="connsiteY10" fmla="*/ 355600 h 1242933"/>
                <a:gd name="connsiteX11" fmla="*/ 1447800 w 1447800"/>
                <a:gd name="connsiteY11" fmla="*/ 508000 h 1242933"/>
                <a:gd name="connsiteX12" fmla="*/ 1447800 w 1447800"/>
                <a:gd name="connsiteY12" fmla="*/ 507998 h 1242933"/>
                <a:gd name="connsiteX13" fmla="*/ 1418041 w 1447800"/>
                <a:gd name="connsiteY13" fmla="*/ 579841 h 1242933"/>
                <a:gd name="connsiteX14" fmla="*/ 1346197 w 1447800"/>
                <a:gd name="connsiteY14" fmla="*/ 609600 h 1242933"/>
                <a:gd name="connsiteX15" fmla="*/ 603250 w 1447800"/>
                <a:gd name="connsiteY15" fmla="*/ 609600 h 1242933"/>
                <a:gd name="connsiteX16" fmla="*/ 1207705 w 1447800"/>
                <a:gd name="connsiteY16" fmla="*/ 970611 h 1242933"/>
                <a:gd name="connsiteX17" fmla="*/ 1100931 w 1447800"/>
                <a:gd name="connsiteY17" fmla="*/ 970611 h 1242933"/>
                <a:gd name="connsiteX18" fmla="*/ 1431457 w 1447800"/>
                <a:gd name="connsiteY18" fmla="*/ 1242933 h 1242933"/>
                <a:gd name="connsiteX19" fmla="*/ 469900 w 1447800"/>
                <a:gd name="connsiteY19" fmla="*/ 609600 h 1242933"/>
                <a:gd name="connsiteX20" fmla="*/ 101602 w 1447800"/>
                <a:gd name="connsiteY20" fmla="*/ 609600 h 1242933"/>
                <a:gd name="connsiteX21" fmla="*/ 29759 w 1447800"/>
                <a:gd name="connsiteY21" fmla="*/ 579841 h 1242933"/>
                <a:gd name="connsiteX22" fmla="*/ 1 w 1447800"/>
                <a:gd name="connsiteY22" fmla="*/ 507997 h 1242933"/>
                <a:gd name="connsiteX23" fmla="*/ 0 w 1447800"/>
                <a:gd name="connsiteY23" fmla="*/ 508000 h 1242933"/>
                <a:gd name="connsiteX24" fmla="*/ 0 w 1447800"/>
                <a:gd name="connsiteY24" fmla="*/ 355600 h 1242933"/>
                <a:gd name="connsiteX25" fmla="*/ 0 w 1447800"/>
                <a:gd name="connsiteY25" fmla="*/ 355600 h 1242933"/>
                <a:gd name="connsiteX26" fmla="*/ 0 w 1447800"/>
                <a:gd name="connsiteY26" fmla="*/ 101602 h 124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447800" h="1242933">
                  <a:moveTo>
                    <a:pt x="0" y="101602"/>
                  </a:moveTo>
                  <a:cubicBezTo>
                    <a:pt x="0" y="74655"/>
                    <a:pt x="10705" y="48813"/>
                    <a:pt x="29759" y="29759"/>
                  </a:cubicBezTo>
                  <a:cubicBezTo>
                    <a:pt x="48813" y="10705"/>
                    <a:pt x="74656" y="1"/>
                    <a:pt x="101603" y="1"/>
                  </a:cubicBezTo>
                  <a:lnTo>
                    <a:pt x="241300" y="0"/>
                  </a:lnTo>
                  <a:lnTo>
                    <a:pt x="241300" y="0"/>
                  </a:lnTo>
                  <a:lnTo>
                    <a:pt x="603250" y="0"/>
                  </a:lnTo>
                  <a:lnTo>
                    <a:pt x="1346198" y="0"/>
                  </a:lnTo>
                  <a:cubicBezTo>
                    <a:pt x="1373145" y="0"/>
                    <a:pt x="1398987" y="10705"/>
                    <a:pt x="1418041" y="29759"/>
                  </a:cubicBezTo>
                  <a:cubicBezTo>
                    <a:pt x="1437095" y="48813"/>
                    <a:pt x="1447799" y="74656"/>
                    <a:pt x="1447799" y="101603"/>
                  </a:cubicBezTo>
                  <a:cubicBezTo>
                    <a:pt x="1447799" y="186269"/>
                    <a:pt x="1447800" y="270934"/>
                    <a:pt x="1447800" y="355600"/>
                  </a:cubicBezTo>
                  <a:lnTo>
                    <a:pt x="1447800" y="355600"/>
                  </a:lnTo>
                  <a:lnTo>
                    <a:pt x="1447800" y="508000"/>
                  </a:lnTo>
                  <a:lnTo>
                    <a:pt x="1447800" y="507998"/>
                  </a:lnTo>
                  <a:cubicBezTo>
                    <a:pt x="1447800" y="534945"/>
                    <a:pt x="1437096" y="560787"/>
                    <a:pt x="1418041" y="579841"/>
                  </a:cubicBezTo>
                  <a:cubicBezTo>
                    <a:pt x="1398987" y="598895"/>
                    <a:pt x="1373144" y="609600"/>
                    <a:pt x="1346197" y="609600"/>
                  </a:cubicBezTo>
                  <a:lnTo>
                    <a:pt x="603250" y="609600"/>
                  </a:lnTo>
                  <a:lnTo>
                    <a:pt x="1207705" y="970611"/>
                  </a:lnTo>
                  <a:lnTo>
                    <a:pt x="1100931" y="970611"/>
                  </a:lnTo>
                  <a:lnTo>
                    <a:pt x="1431457" y="1242933"/>
                  </a:lnTo>
                  <a:lnTo>
                    <a:pt x="469900" y="609600"/>
                  </a:lnTo>
                  <a:lnTo>
                    <a:pt x="101602" y="609600"/>
                  </a:lnTo>
                  <a:cubicBezTo>
                    <a:pt x="74655" y="609600"/>
                    <a:pt x="48813" y="598895"/>
                    <a:pt x="29759" y="579841"/>
                  </a:cubicBezTo>
                  <a:cubicBezTo>
                    <a:pt x="10705" y="560787"/>
                    <a:pt x="0" y="534944"/>
                    <a:pt x="1" y="507997"/>
                  </a:cubicBezTo>
                  <a:cubicBezTo>
                    <a:pt x="1" y="507998"/>
                    <a:pt x="0" y="507999"/>
                    <a:pt x="0" y="508000"/>
                  </a:cubicBezTo>
                  <a:lnTo>
                    <a:pt x="0" y="355600"/>
                  </a:lnTo>
                  <a:lnTo>
                    <a:pt x="0" y="355600"/>
                  </a:lnTo>
                  <a:lnTo>
                    <a:pt x="0" y="101602"/>
                  </a:lnTo>
                  <a:close/>
                </a:path>
              </a:pathLst>
            </a:cu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6019800" y="2590800"/>
              <a:ext cx="960519" cy="5078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90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Привет! Я Илья.</a:t>
              </a:r>
            </a:p>
            <a:p>
              <a:pPr algn="ctr"/>
              <a:r>
                <a:rPr lang="ru-RU" sz="90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 Даёшь ЕГЭ </a:t>
              </a:r>
            </a:p>
            <a:p>
              <a:pPr algn="ctr"/>
              <a:r>
                <a:rPr lang="ru-RU" sz="90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на 100 баллов!</a:t>
              </a: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2362200" y="2590800"/>
            <a:ext cx="1676400" cy="835455"/>
            <a:chOff x="2362200" y="2590800"/>
            <a:chExt cx="1676400" cy="835455"/>
          </a:xfrm>
        </p:grpSpPr>
        <p:sp>
          <p:nvSpPr>
            <p:cNvPr id="19" name="Полилиния 18"/>
            <p:cNvSpPr/>
            <p:nvPr/>
          </p:nvSpPr>
          <p:spPr>
            <a:xfrm>
              <a:off x="2362200" y="2590800"/>
              <a:ext cx="1676400" cy="835455"/>
            </a:xfrm>
            <a:custGeom>
              <a:avLst/>
              <a:gdLst>
                <a:gd name="connsiteX0" fmla="*/ 0 w 1447800"/>
                <a:gd name="connsiteY0" fmla="*/ 101602 h 609600"/>
                <a:gd name="connsiteX1" fmla="*/ 29759 w 1447800"/>
                <a:gd name="connsiteY1" fmla="*/ 29759 h 609600"/>
                <a:gd name="connsiteX2" fmla="*/ 101603 w 1447800"/>
                <a:gd name="connsiteY2" fmla="*/ 1 h 609600"/>
                <a:gd name="connsiteX3" fmla="*/ 241300 w 1447800"/>
                <a:gd name="connsiteY3" fmla="*/ 0 h 609600"/>
                <a:gd name="connsiteX4" fmla="*/ 241300 w 1447800"/>
                <a:gd name="connsiteY4" fmla="*/ 0 h 609600"/>
                <a:gd name="connsiteX5" fmla="*/ 603250 w 1447800"/>
                <a:gd name="connsiteY5" fmla="*/ 0 h 609600"/>
                <a:gd name="connsiteX6" fmla="*/ 1346198 w 1447800"/>
                <a:gd name="connsiteY6" fmla="*/ 0 h 609600"/>
                <a:gd name="connsiteX7" fmla="*/ 1418041 w 1447800"/>
                <a:gd name="connsiteY7" fmla="*/ 29759 h 609600"/>
                <a:gd name="connsiteX8" fmla="*/ 1447799 w 1447800"/>
                <a:gd name="connsiteY8" fmla="*/ 101603 h 609600"/>
                <a:gd name="connsiteX9" fmla="*/ 1447800 w 1447800"/>
                <a:gd name="connsiteY9" fmla="*/ 355600 h 609600"/>
                <a:gd name="connsiteX10" fmla="*/ 1447800 w 1447800"/>
                <a:gd name="connsiteY10" fmla="*/ 355600 h 609600"/>
                <a:gd name="connsiteX11" fmla="*/ 1447800 w 1447800"/>
                <a:gd name="connsiteY11" fmla="*/ 508000 h 609600"/>
                <a:gd name="connsiteX12" fmla="*/ 1447800 w 1447800"/>
                <a:gd name="connsiteY12" fmla="*/ 507998 h 609600"/>
                <a:gd name="connsiteX13" fmla="*/ 1418041 w 1447800"/>
                <a:gd name="connsiteY13" fmla="*/ 579841 h 609600"/>
                <a:gd name="connsiteX14" fmla="*/ 1346197 w 1447800"/>
                <a:gd name="connsiteY14" fmla="*/ 609600 h 609600"/>
                <a:gd name="connsiteX15" fmla="*/ 603250 w 1447800"/>
                <a:gd name="connsiteY15" fmla="*/ 609600 h 609600"/>
                <a:gd name="connsiteX16" fmla="*/ 617154 w 1447800"/>
                <a:gd name="connsiteY16" fmla="*/ 970611 h 609600"/>
                <a:gd name="connsiteX17" fmla="*/ 241300 w 1447800"/>
                <a:gd name="connsiteY17" fmla="*/ 609600 h 609600"/>
                <a:gd name="connsiteX18" fmla="*/ 101602 w 1447800"/>
                <a:gd name="connsiteY18" fmla="*/ 609600 h 609600"/>
                <a:gd name="connsiteX19" fmla="*/ 29759 w 1447800"/>
                <a:gd name="connsiteY19" fmla="*/ 579841 h 609600"/>
                <a:gd name="connsiteX20" fmla="*/ 1 w 1447800"/>
                <a:gd name="connsiteY20" fmla="*/ 507997 h 609600"/>
                <a:gd name="connsiteX21" fmla="*/ 0 w 1447800"/>
                <a:gd name="connsiteY21" fmla="*/ 508000 h 609600"/>
                <a:gd name="connsiteX22" fmla="*/ 0 w 1447800"/>
                <a:gd name="connsiteY22" fmla="*/ 355600 h 609600"/>
                <a:gd name="connsiteX23" fmla="*/ 0 w 1447800"/>
                <a:gd name="connsiteY23" fmla="*/ 355600 h 609600"/>
                <a:gd name="connsiteX24" fmla="*/ 0 w 1447800"/>
                <a:gd name="connsiteY24" fmla="*/ 101602 h 609600"/>
                <a:gd name="connsiteX0" fmla="*/ 0 w 1447800"/>
                <a:gd name="connsiteY0" fmla="*/ 101602 h 970611"/>
                <a:gd name="connsiteX1" fmla="*/ 29759 w 1447800"/>
                <a:gd name="connsiteY1" fmla="*/ 29759 h 970611"/>
                <a:gd name="connsiteX2" fmla="*/ 101603 w 1447800"/>
                <a:gd name="connsiteY2" fmla="*/ 1 h 970611"/>
                <a:gd name="connsiteX3" fmla="*/ 241300 w 1447800"/>
                <a:gd name="connsiteY3" fmla="*/ 0 h 970611"/>
                <a:gd name="connsiteX4" fmla="*/ 241300 w 1447800"/>
                <a:gd name="connsiteY4" fmla="*/ 0 h 970611"/>
                <a:gd name="connsiteX5" fmla="*/ 603250 w 1447800"/>
                <a:gd name="connsiteY5" fmla="*/ 0 h 970611"/>
                <a:gd name="connsiteX6" fmla="*/ 1346198 w 1447800"/>
                <a:gd name="connsiteY6" fmla="*/ 0 h 970611"/>
                <a:gd name="connsiteX7" fmla="*/ 1418041 w 1447800"/>
                <a:gd name="connsiteY7" fmla="*/ 29759 h 970611"/>
                <a:gd name="connsiteX8" fmla="*/ 1447799 w 1447800"/>
                <a:gd name="connsiteY8" fmla="*/ 101603 h 970611"/>
                <a:gd name="connsiteX9" fmla="*/ 1447800 w 1447800"/>
                <a:gd name="connsiteY9" fmla="*/ 355600 h 970611"/>
                <a:gd name="connsiteX10" fmla="*/ 1447800 w 1447800"/>
                <a:gd name="connsiteY10" fmla="*/ 355600 h 970611"/>
                <a:gd name="connsiteX11" fmla="*/ 1447800 w 1447800"/>
                <a:gd name="connsiteY11" fmla="*/ 508000 h 970611"/>
                <a:gd name="connsiteX12" fmla="*/ 1447800 w 1447800"/>
                <a:gd name="connsiteY12" fmla="*/ 507998 h 970611"/>
                <a:gd name="connsiteX13" fmla="*/ 1418041 w 1447800"/>
                <a:gd name="connsiteY13" fmla="*/ 579841 h 970611"/>
                <a:gd name="connsiteX14" fmla="*/ 1346197 w 1447800"/>
                <a:gd name="connsiteY14" fmla="*/ 609600 h 970611"/>
                <a:gd name="connsiteX15" fmla="*/ 603250 w 1447800"/>
                <a:gd name="connsiteY15" fmla="*/ 609600 h 970611"/>
                <a:gd name="connsiteX16" fmla="*/ 617154 w 1447800"/>
                <a:gd name="connsiteY16" fmla="*/ 970611 h 970611"/>
                <a:gd name="connsiteX17" fmla="*/ 469900 w 1447800"/>
                <a:gd name="connsiteY17" fmla="*/ 609600 h 970611"/>
                <a:gd name="connsiteX18" fmla="*/ 101602 w 1447800"/>
                <a:gd name="connsiteY18" fmla="*/ 609600 h 970611"/>
                <a:gd name="connsiteX19" fmla="*/ 29759 w 1447800"/>
                <a:gd name="connsiteY19" fmla="*/ 579841 h 970611"/>
                <a:gd name="connsiteX20" fmla="*/ 1 w 1447800"/>
                <a:gd name="connsiteY20" fmla="*/ 507997 h 970611"/>
                <a:gd name="connsiteX21" fmla="*/ 0 w 1447800"/>
                <a:gd name="connsiteY21" fmla="*/ 508000 h 970611"/>
                <a:gd name="connsiteX22" fmla="*/ 0 w 1447800"/>
                <a:gd name="connsiteY22" fmla="*/ 355600 h 970611"/>
                <a:gd name="connsiteX23" fmla="*/ 0 w 1447800"/>
                <a:gd name="connsiteY23" fmla="*/ 355600 h 970611"/>
                <a:gd name="connsiteX24" fmla="*/ 0 w 1447800"/>
                <a:gd name="connsiteY24" fmla="*/ 101602 h 970611"/>
                <a:gd name="connsiteX0" fmla="*/ 0 w 1447800"/>
                <a:gd name="connsiteY0" fmla="*/ 101602 h 970611"/>
                <a:gd name="connsiteX1" fmla="*/ 29759 w 1447800"/>
                <a:gd name="connsiteY1" fmla="*/ 29759 h 970611"/>
                <a:gd name="connsiteX2" fmla="*/ 101603 w 1447800"/>
                <a:gd name="connsiteY2" fmla="*/ 1 h 970611"/>
                <a:gd name="connsiteX3" fmla="*/ 241300 w 1447800"/>
                <a:gd name="connsiteY3" fmla="*/ 0 h 970611"/>
                <a:gd name="connsiteX4" fmla="*/ 241300 w 1447800"/>
                <a:gd name="connsiteY4" fmla="*/ 0 h 970611"/>
                <a:gd name="connsiteX5" fmla="*/ 603250 w 1447800"/>
                <a:gd name="connsiteY5" fmla="*/ 0 h 970611"/>
                <a:gd name="connsiteX6" fmla="*/ 1346198 w 1447800"/>
                <a:gd name="connsiteY6" fmla="*/ 0 h 970611"/>
                <a:gd name="connsiteX7" fmla="*/ 1418041 w 1447800"/>
                <a:gd name="connsiteY7" fmla="*/ 29759 h 970611"/>
                <a:gd name="connsiteX8" fmla="*/ 1447799 w 1447800"/>
                <a:gd name="connsiteY8" fmla="*/ 101603 h 970611"/>
                <a:gd name="connsiteX9" fmla="*/ 1447800 w 1447800"/>
                <a:gd name="connsiteY9" fmla="*/ 355600 h 970611"/>
                <a:gd name="connsiteX10" fmla="*/ 1447800 w 1447800"/>
                <a:gd name="connsiteY10" fmla="*/ 355600 h 970611"/>
                <a:gd name="connsiteX11" fmla="*/ 1447800 w 1447800"/>
                <a:gd name="connsiteY11" fmla="*/ 508000 h 970611"/>
                <a:gd name="connsiteX12" fmla="*/ 1447800 w 1447800"/>
                <a:gd name="connsiteY12" fmla="*/ 507998 h 970611"/>
                <a:gd name="connsiteX13" fmla="*/ 1418041 w 1447800"/>
                <a:gd name="connsiteY13" fmla="*/ 579841 h 970611"/>
                <a:gd name="connsiteX14" fmla="*/ 1346197 w 1447800"/>
                <a:gd name="connsiteY14" fmla="*/ 609600 h 970611"/>
                <a:gd name="connsiteX15" fmla="*/ 603250 w 1447800"/>
                <a:gd name="connsiteY15" fmla="*/ 609600 h 970611"/>
                <a:gd name="connsiteX16" fmla="*/ 617154 w 1447800"/>
                <a:gd name="connsiteY16" fmla="*/ 970611 h 970611"/>
                <a:gd name="connsiteX17" fmla="*/ 828207 w 1447800"/>
                <a:gd name="connsiteY17" fmla="*/ 965616 h 970611"/>
                <a:gd name="connsiteX18" fmla="*/ 469900 w 1447800"/>
                <a:gd name="connsiteY18" fmla="*/ 609600 h 970611"/>
                <a:gd name="connsiteX19" fmla="*/ 101602 w 1447800"/>
                <a:gd name="connsiteY19" fmla="*/ 609600 h 970611"/>
                <a:gd name="connsiteX20" fmla="*/ 29759 w 1447800"/>
                <a:gd name="connsiteY20" fmla="*/ 579841 h 970611"/>
                <a:gd name="connsiteX21" fmla="*/ 1 w 1447800"/>
                <a:gd name="connsiteY21" fmla="*/ 507997 h 970611"/>
                <a:gd name="connsiteX22" fmla="*/ 0 w 1447800"/>
                <a:gd name="connsiteY22" fmla="*/ 508000 h 970611"/>
                <a:gd name="connsiteX23" fmla="*/ 0 w 1447800"/>
                <a:gd name="connsiteY23" fmla="*/ 355600 h 970611"/>
                <a:gd name="connsiteX24" fmla="*/ 0 w 1447800"/>
                <a:gd name="connsiteY24" fmla="*/ 355600 h 970611"/>
                <a:gd name="connsiteX25" fmla="*/ 0 w 1447800"/>
                <a:gd name="connsiteY25" fmla="*/ 101602 h 970611"/>
                <a:gd name="connsiteX0" fmla="*/ 0 w 1447800"/>
                <a:gd name="connsiteY0" fmla="*/ 101602 h 970611"/>
                <a:gd name="connsiteX1" fmla="*/ 29759 w 1447800"/>
                <a:gd name="connsiteY1" fmla="*/ 29759 h 970611"/>
                <a:gd name="connsiteX2" fmla="*/ 101603 w 1447800"/>
                <a:gd name="connsiteY2" fmla="*/ 1 h 970611"/>
                <a:gd name="connsiteX3" fmla="*/ 241300 w 1447800"/>
                <a:gd name="connsiteY3" fmla="*/ 0 h 970611"/>
                <a:gd name="connsiteX4" fmla="*/ 241300 w 1447800"/>
                <a:gd name="connsiteY4" fmla="*/ 0 h 970611"/>
                <a:gd name="connsiteX5" fmla="*/ 603250 w 1447800"/>
                <a:gd name="connsiteY5" fmla="*/ 0 h 970611"/>
                <a:gd name="connsiteX6" fmla="*/ 1346198 w 1447800"/>
                <a:gd name="connsiteY6" fmla="*/ 0 h 970611"/>
                <a:gd name="connsiteX7" fmla="*/ 1418041 w 1447800"/>
                <a:gd name="connsiteY7" fmla="*/ 29759 h 970611"/>
                <a:gd name="connsiteX8" fmla="*/ 1447799 w 1447800"/>
                <a:gd name="connsiteY8" fmla="*/ 101603 h 970611"/>
                <a:gd name="connsiteX9" fmla="*/ 1447800 w 1447800"/>
                <a:gd name="connsiteY9" fmla="*/ 355600 h 970611"/>
                <a:gd name="connsiteX10" fmla="*/ 1447800 w 1447800"/>
                <a:gd name="connsiteY10" fmla="*/ 355600 h 970611"/>
                <a:gd name="connsiteX11" fmla="*/ 1447800 w 1447800"/>
                <a:gd name="connsiteY11" fmla="*/ 508000 h 970611"/>
                <a:gd name="connsiteX12" fmla="*/ 1447800 w 1447800"/>
                <a:gd name="connsiteY12" fmla="*/ 507998 h 970611"/>
                <a:gd name="connsiteX13" fmla="*/ 1418041 w 1447800"/>
                <a:gd name="connsiteY13" fmla="*/ 579841 h 970611"/>
                <a:gd name="connsiteX14" fmla="*/ 1346197 w 1447800"/>
                <a:gd name="connsiteY14" fmla="*/ 609600 h 970611"/>
                <a:gd name="connsiteX15" fmla="*/ 603250 w 1447800"/>
                <a:gd name="connsiteY15" fmla="*/ 609600 h 970611"/>
                <a:gd name="connsiteX16" fmla="*/ 845754 w 1447800"/>
                <a:gd name="connsiteY16" fmla="*/ 970611 h 970611"/>
                <a:gd name="connsiteX17" fmla="*/ 828207 w 1447800"/>
                <a:gd name="connsiteY17" fmla="*/ 965616 h 970611"/>
                <a:gd name="connsiteX18" fmla="*/ 469900 w 1447800"/>
                <a:gd name="connsiteY18" fmla="*/ 609600 h 970611"/>
                <a:gd name="connsiteX19" fmla="*/ 101602 w 1447800"/>
                <a:gd name="connsiteY19" fmla="*/ 609600 h 970611"/>
                <a:gd name="connsiteX20" fmla="*/ 29759 w 1447800"/>
                <a:gd name="connsiteY20" fmla="*/ 579841 h 970611"/>
                <a:gd name="connsiteX21" fmla="*/ 1 w 1447800"/>
                <a:gd name="connsiteY21" fmla="*/ 507997 h 970611"/>
                <a:gd name="connsiteX22" fmla="*/ 0 w 1447800"/>
                <a:gd name="connsiteY22" fmla="*/ 508000 h 970611"/>
                <a:gd name="connsiteX23" fmla="*/ 0 w 1447800"/>
                <a:gd name="connsiteY23" fmla="*/ 355600 h 970611"/>
                <a:gd name="connsiteX24" fmla="*/ 0 w 1447800"/>
                <a:gd name="connsiteY24" fmla="*/ 355600 h 970611"/>
                <a:gd name="connsiteX25" fmla="*/ 0 w 1447800"/>
                <a:gd name="connsiteY25" fmla="*/ 101602 h 970611"/>
                <a:gd name="connsiteX0" fmla="*/ 0 w 1447800"/>
                <a:gd name="connsiteY0" fmla="*/ 101602 h 970611"/>
                <a:gd name="connsiteX1" fmla="*/ 29759 w 1447800"/>
                <a:gd name="connsiteY1" fmla="*/ 29759 h 970611"/>
                <a:gd name="connsiteX2" fmla="*/ 101603 w 1447800"/>
                <a:gd name="connsiteY2" fmla="*/ 1 h 970611"/>
                <a:gd name="connsiteX3" fmla="*/ 241300 w 1447800"/>
                <a:gd name="connsiteY3" fmla="*/ 0 h 970611"/>
                <a:gd name="connsiteX4" fmla="*/ 241300 w 1447800"/>
                <a:gd name="connsiteY4" fmla="*/ 0 h 970611"/>
                <a:gd name="connsiteX5" fmla="*/ 603250 w 1447800"/>
                <a:gd name="connsiteY5" fmla="*/ 0 h 970611"/>
                <a:gd name="connsiteX6" fmla="*/ 1346198 w 1447800"/>
                <a:gd name="connsiteY6" fmla="*/ 0 h 970611"/>
                <a:gd name="connsiteX7" fmla="*/ 1418041 w 1447800"/>
                <a:gd name="connsiteY7" fmla="*/ 29759 h 970611"/>
                <a:gd name="connsiteX8" fmla="*/ 1447799 w 1447800"/>
                <a:gd name="connsiteY8" fmla="*/ 101603 h 970611"/>
                <a:gd name="connsiteX9" fmla="*/ 1447800 w 1447800"/>
                <a:gd name="connsiteY9" fmla="*/ 355600 h 970611"/>
                <a:gd name="connsiteX10" fmla="*/ 1447800 w 1447800"/>
                <a:gd name="connsiteY10" fmla="*/ 355600 h 970611"/>
                <a:gd name="connsiteX11" fmla="*/ 1447800 w 1447800"/>
                <a:gd name="connsiteY11" fmla="*/ 508000 h 970611"/>
                <a:gd name="connsiteX12" fmla="*/ 1447800 w 1447800"/>
                <a:gd name="connsiteY12" fmla="*/ 507998 h 970611"/>
                <a:gd name="connsiteX13" fmla="*/ 1418041 w 1447800"/>
                <a:gd name="connsiteY13" fmla="*/ 579841 h 970611"/>
                <a:gd name="connsiteX14" fmla="*/ 1346197 w 1447800"/>
                <a:gd name="connsiteY14" fmla="*/ 609600 h 970611"/>
                <a:gd name="connsiteX15" fmla="*/ 603250 w 1447800"/>
                <a:gd name="connsiteY15" fmla="*/ 609600 h 970611"/>
                <a:gd name="connsiteX16" fmla="*/ 845754 w 1447800"/>
                <a:gd name="connsiteY16" fmla="*/ 970611 h 970611"/>
                <a:gd name="connsiteX17" fmla="*/ 1190157 w 1447800"/>
                <a:gd name="connsiteY17" fmla="*/ 965616 h 970611"/>
                <a:gd name="connsiteX18" fmla="*/ 469900 w 1447800"/>
                <a:gd name="connsiteY18" fmla="*/ 609600 h 970611"/>
                <a:gd name="connsiteX19" fmla="*/ 101602 w 1447800"/>
                <a:gd name="connsiteY19" fmla="*/ 609600 h 970611"/>
                <a:gd name="connsiteX20" fmla="*/ 29759 w 1447800"/>
                <a:gd name="connsiteY20" fmla="*/ 579841 h 970611"/>
                <a:gd name="connsiteX21" fmla="*/ 1 w 1447800"/>
                <a:gd name="connsiteY21" fmla="*/ 507997 h 970611"/>
                <a:gd name="connsiteX22" fmla="*/ 0 w 1447800"/>
                <a:gd name="connsiteY22" fmla="*/ 508000 h 970611"/>
                <a:gd name="connsiteX23" fmla="*/ 0 w 1447800"/>
                <a:gd name="connsiteY23" fmla="*/ 355600 h 970611"/>
                <a:gd name="connsiteX24" fmla="*/ 0 w 1447800"/>
                <a:gd name="connsiteY24" fmla="*/ 355600 h 970611"/>
                <a:gd name="connsiteX25" fmla="*/ 0 w 1447800"/>
                <a:gd name="connsiteY25" fmla="*/ 101602 h 970611"/>
                <a:gd name="connsiteX0" fmla="*/ 0 w 1447800"/>
                <a:gd name="connsiteY0" fmla="*/ 101602 h 970611"/>
                <a:gd name="connsiteX1" fmla="*/ 29759 w 1447800"/>
                <a:gd name="connsiteY1" fmla="*/ 29759 h 970611"/>
                <a:gd name="connsiteX2" fmla="*/ 101603 w 1447800"/>
                <a:gd name="connsiteY2" fmla="*/ 1 h 970611"/>
                <a:gd name="connsiteX3" fmla="*/ 241300 w 1447800"/>
                <a:gd name="connsiteY3" fmla="*/ 0 h 970611"/>
                <a:gd name="connsiteX4" fmla="*/ 241300 w 1447800"/>
                <a:gd name="connsiteY4" fmla="*/ 0 h 970611"/>
                <a:gd name="connsiteX5" fmla="*/ 603250 w 1447800"/>
                <a:gd name="connsiteY5" fmla="*/ 0 h 970611"/>
                <a:gd name="connsiteX6" fmla="*/ 1346198 w 1447800"/>
                <a:gd name="connsiteY6" fmla="*/ 0 h 970611"/>
                <a:gd name="connsiteX7" fmla="*/ 1418041 w 1447800"/>
                <a:gd name="connsiteY7" fmla="*/ 29759 h 970611"/>
                <a:gd name="connsiteX8" fmla="*/ 1447799 w 1447800"/>
                <a:gd name="connsiteY8" fmla="*/ 101603 h 970611"/>
                <a:gd name="connsiteX9" fmla="*/ 1447800 w 1447800"/>
                <a:gd name="connsiteY9" fmla="*/ 355600 h 970611"/>
                <a:gd name="connsiteX10" fmla="*/ 1447800 w 1447800"/>
                <a:gd name="connsiteY10" fmla="*/ 355600 h 970611"/>
                <a:gd name="connsiteX11" fmla="*/ 1447800 w 1447800"/>
                <a:gd name="connsiteY11" fmla="*/ 508000 h 970611"/>
                <a:gd name="connsiteX12" fmla="*/ 1447800 w 1447800"/>
                <a:gd name="connsiteY12" fmla="*/ 507998 h 970611"/>
                <a:gd name="connsiteX13" fmla="*/ 1418041 w 1447800"/>
                <a:gd name="connsiteY13" fmla="*/ 579841 h 970611"/>
                <a:gd name="connsiteX14" fmla="*/ 1346197 w 1447800"/>
                <a:gd name="connsiteY14" fmla="*/ 609600 h 970611"/>
                <a:gd name="connsiteX15" fmla="*/ 603250 w 1447800"/>
                <a:gd name="connsiteY15" fmla="*/ 609600 h 970611"/>
                <a:gd name="connsiteX16" fmla="*/ 845754 w 1447800"/>
                <a:gd name="connsiteY16" fmla="*/ 970611 h 970611"/>
                <a:gd name="connsiteX17" fmla="*/ 1100931 w 1447800"/>
                <a:gd name="connsiteY17" fmla="*/ 970611 h 970611"/>
                <a:gd name="connsiteX18" fmla="*/ 1190157 w 1447800"/>
                <a:gd name="connsiteY18" fmla="*/ 965616 h 970611"/>
                <a:gd name="connsiteX19" fmla="*/ 469900 w 1447800"/>
                <a:gd name="connsiteY19" fmla="*/ 609600 h 970611"/>
                <a:gd name="connsiteX20" fmla="*/ 101602 w 1447800"/>
                <a:gd name="connsiteY20" fmla="*/ 609600 h 970611"/>
                <a:gd name="connsiteX21" fmla="*/ 29759 w 1447800"/>
                <a:gd name="connsiteY21" fmla="*/ 579841 h 970611"/>
                <a:gd name="connsiteX22" fmla="*/ 1 w 1447800"/>
                <a:gd name="connsiteY22" fmla="*/ 507997 h 970611"/>
                <a:gd name="connsiteX23" fmla="*/ 0 w 1447800"/>
                <a:gd name="connsiteY23" fmla="*/ 508000 h 970611"/>
                <a:gd name="connsiteX24" fmla="*/ 0 w 1447800"/>
                <a:gd name="connsiteY24" fmla="*/ 355600 h 970611"/>
                <a:gd name="connsiteX25" fmla="*/ 0 w 1447800"/>
                <a:gd name="connsiteY25" fmla="*/ 355600 h 970611"/>
                <a:gd name="connsiteX26" fmla="*/ 0 w 1447800"/>
                <a:gd name="connsiteY26" fmla="*/ 101602 h 970611"/>
                <a:gd name="connsiteX0" fmla="*/ 0 w 1447800"/>
                <a:gd name="connsiteY0" fmla="*/ 101602 h 970611"/>
                <a:gd name="connsiteX1" fmla="*/ 29759 w 1447800"/>
                <a:gd name="connsiteY1" fmla="*/ 29759 h 970611"/>
                <a:gd name="connsiteX2" fmla="*/ 101603 w 1447800"/>
                <a:gd name="connsiteY2" fmla="*/ 1 h 970611"/>
                <a:gd name="connsiteX3" fmla="*/ 241300 w 1447800"/>
                <a:gd name="connsiteY3" fmla="*/ 0 h 970611"/>
                <a:gd name="connsiteX4" fmla="*/ 241300 w 1447800"/>
                <a:gd name="connsiteY4" fmla="*/ 0 h 970611"/>
                <a:gd name="connsiteX5" fmla="*/ 603250 w 1447800"/>
                <a:gd name="connsiteY5" fmla="*/ 0 h 970611"/>
                <a:gd name="connsiteX6" fmla="*/ 1346198 w 1447800"/>
                <a:gd name="connsiteY6" fmla="*/ 0 h 970611"/>
                <a:gd name="connsiteX7" fmla="*/ 1418041 w 1447800"/>
                <a:gd name="connsiteY7" fmla="*/ 29759 h 970611"/>
                <a:gd name="connsiteX8" fmla="*/ 1447799 w 1447800"/>
                <a:gd name="connsiteY8" fmla="*/ 101603 h 970611"/>
                <a:gd name="connsiteX9" fmla="*/ 1447800 w 1447800"/>
                <a:gd name="connsiteY9" fmla="*/ 355600 h 970611"/>
                <a:gd name="connsiteX10" fmla="*/ 1447800 w 1447800"/>
                <a:gd name="connsiteY10" fmla="*/ 355600 h 970611"/>
                <a:gd name="connsiteX11" fmla="*/ 1447800 w 1447800"/>
                <a:gd name="connsiteY11" fmla="*/ 508000 h 970611"/>
                <a:gd name="connsiteX12" fmla="*/ 1447800 w 1447800"/>
                <a:gd name="connsiteY12" fmla="*/ 507998 h 970611"/>
                <a:gd name="connsiteX13" fmla="*/ 1418041 w 1447800"/>
                <a:gd name="connsiteY13" fmla="*/ 579841 h 970611"/>
                <a:gd name="connsiteX14" fmla="*/ 1346197 w 1447800"/>
                <a:gd name="connsiteY14" fmla="*/ 609600 h 970611"/>
                <a:gd name="connsiteX15" fmla="*/ 603250 w 1447800"/>
                <a:gd name="connsiteY15" fmla="*/ 609600 h 970611"/>
                <a:gd name="connsiteX16" fmla="*/ 1207705 w 1447800"/>
                <a:gd name="connsiteY16" fmla="*/ 970611 h 970611"/>
                <a:gd name="connsiteX17" fmla="*/ 1100931 w 1447800"/>
                <a:gd name="connsiteY17" fmla="*/ 970611 h 970611"/>
                <a:gd name="connsiteX18" fmla="*/ 1190157 w 1447800"/>
                <a:gd name="connsiteY18" fmla="*/ 965616 h 970611"/>
                <a:gd name="connsiteX19" fmla="*/ 469900 w 1447800"/>
                <a:gd name="connsiteY19" fmla="*/ 609600 h 970611"/>
                <a:gd name="connsiteX20" fmla="*/ 101602 w 1447800"/>
                <a:gd name="connsiteY20" fmla="*/ 609600 h 970611"/>
                <a:gd name="connsiteX21" fmla="*/ 29759 w 1447800"/>
                <a:gd name="connsiteY21" fmla="*/ 579841 h 970611"/>
                <a:gd name="connsiteX22" fmla="*/ 1 w 1447800"/>
                <a:gd name="connsiteY22" fmla="*/ 507997 h 970611"/>
                <a:gd name="connsiteX23" fmla="*/ 0 w 1447800"/>
                <a:gd name="connsiteY23" fmla="*/ 508000 h 970611"/>
                <a:gd name="connsiteX24" fmla="*/ 0 w 1447800"/>
                <a:gd name="connsiteY24" fmla="*/ 355600 h 970611"/>
                <a:gd name="connsiteX25" fmla="*/ 0 w 1447800"/>
                <a:gd name="connsiteY25" fmla="*/ 355600 h 970611"/>
                <a:gd name="connsiteX26" fmla="*/ 0 w 1447800"/>
                <a:gd name="connsiteY26" fmla="*/ 101602 h 970611"/>
                <a:gd name="connsiteX0" fmla="*/ 0 w 1447800"/>
                <a:gd name="connsiteY0" fmla="*/ 101602 h 1242933"/>
                <a:gd name="connsiteX1" fmla="*/ 29759 w 1447800"/>
                <a:gd name="connsiteY1" fmla="*/ 29759 h 1242933"/>
                <a:gd name="connsiteX2" fmla="*/ 101603 w 1447800"/>
                <a:gd name="connsiteY2" fmla="*/ 1 h 1242933"/>
                <a:gd name="connsiteX3" fmla="*/ 241300 w 1447800"/>
                <a:gd name="connsiteY3" fmla="*/ 0 h 1242933"/>
                <a:gd name="connsiteX4" fmla="*/ 241300 w 1447800"/>
                <a:gd name="connsiteY4" fmla="*/ 0 h 1242933"/>
                <a:gd name="connsiteX5" fmla="*/ 603250 w 1447800"/>
                <a:gd name="connsiteY5" fmla="*/ 0 h 1242933"/>
                <a:gd name="connsiteX6" fmla="*/ 1346198 w 1447800"/>
                <a:gd name="connsiteY6" fmla="*/ 0 h 1242933"/>
                <a:gd name="connsiteX7" fmla="*/ 1418041 w 1447800"/>
                <a:gd name="connsiteY7" fmla="*/ 29759 h 1242933"/>
                <a:gd name="connsiteX8" fmla="*/ 1447799 w 1447800"/>
                <a:gd name="connsiteY8" fmla="*/ 101603 h 1242933"/>
                <a:gd name="connsiteX9" fmla="*/ 1447800 w 1447800"/>
                <a:gd name="connsiteY9" fmla="*/ 355600 h 1242933"/>
                <a:gd name="connsiteX10" fmla="*/ 1447800 w 1447800"/>
                <a:gd name="connsiteY10" fmla="*/ 355600 h 1242933"/>
                <a:gd name="connsiteX11" fmla="*/ 1447800 w 1447800"/>
                <a:gd name="connsiteY11" fmla="*/ 508000 h 1242933"/>
                <a:gd name="connsiteX12" fmla="*/ 1447800 w 1447800"/>
                <a:gd name="connsiteY12" fmla="*/ 507998 h 1242933"/>
                <a:gd name="connsiteX13" fmla="*/ 1418041 w 1447800"/>
                <a:gd name="connsiteY13" fmla="*/ 579841 h 1242933"/>
                <a:gd name="connsiteX14" fmla="*/ 1346197 w 1447800"/>
                <a:gd name="connsiteY14" fmla="*/ 609600 h 1242933"/>
                <a:gd name="connsiteX15" fmla="*/ 603250 w 1447800"/>
                <a:gd name="connsiteY15" fmla="*/ 609600 h 1242933"/>
                <a:gd name="connsiteX16" fmla="*/ 1207705 w 1447800"/>
                <a:gd name="connsiteY16" fmla="*/ 970611 h 1242933"/>
                <a:gd name="connsiteX17" fmla="*/ 1100931 w 1447800"/>
                <a:gd name="connsiteY17" fmla="*/ 970611 h 1242933"/>
                <a:gd name="connsiteX18" fmla="*/ 1431457 w 1447800"/>
                <a:gd name="connsiteY18" fmla="*/ 1242933 h 1242933"/>
                <a:gd name="connsiteX19" fmla="*/ 469900 w 1447800"/>
                <a:gd name="connsiteY19" fmla="*/ 609600 h 1242933"/>
                <a:gd name="connsiteX20" fmla="*/ 101602 w 1447800"/>
                <a:gd name="connsiteY20" fmla="*/ 609600 h 1242933"/>
                <a:gd name="connsiteX21" fmla="*/ 29759 w 1447800"/>
                <a:gd name="connsiteY21" fmla="*/ 579841 h 1242933"/>
                <a:gd name="connsiteX22" fmla="*/ 1 w 1447800"/>
                <a:gd name="connsiteY22" fmla="*/ 507997 h 1242933"/>
                <a:gd name="connsiteX23" fmla="*/ 0 w 1447800"/>
                <a:gd name="connsiteY23" fmla="*/ 508000 h 1242933"/>
                <a:gd name="connsiteX24" fmla="*/ 0 w 1447800"/>
                <a:gd name="connsiteY24" fmla="*/ 355600 h 1242933"/>
                <a:gd name="connsiteX25" fmla="*/ 0 w 1447800"/>
                <a:gd name="connsiteY25" fmla="*/ 355600 h 1242933"/>
                <a:gd name="connsiteX26" fmla="*/ 0 w 1447800"/>
                <a:gd name="connsiteY26" fmla="*/ 101602 h 124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447800" h="1242933">
                  <a:moveTo>
                    <a:pt x="0" y="101602"/>
                  </a:moveTo>
                  <a:cubicBezTo>
                    <a:pt x="0" y="74655"/>
                    <a:pt x="10705" y="48813"/>
                    <a:pt x="29759" y="29759"/>
                  </a:cubicBezTo>
                  <a:cubicBezTo>
                    <a:pt x="48813" y="10705"/>
                    <a:pt x="74656" y="1"/>
                    <a:pt x="101603" y="1"/>
                  </a:cubicBezTo>
                  <a:lnTo>
                    <a:pt x="241300" y="0"/>
                  </a:lnTo>
                  <a:lnTo>
                    <a:pt x="241300" y="0"/>
                  </a:lnTo>
                  <a:lnTo>
                    <a:pt x="603250" y="0"/>
                  </a:lnTo>
                  <a:lnTo>
                    <a:pt x="1346198" y="0"/>
                  </a:lnTo>
                  <a:cubicBezTo>
                    <a:pt x="1373145" y="0"/>
                    <a:pt x="1398987" y="10705"/>
                    <a:pt x="1418041" y="29759"/>
                  </a:cubicBezTo>
                  <a:cubicBezTo>
                    <a:pt x="1437095" y="48813"/>
                    <a:pt x="1447799" y="74656"/>
                    <a:pt x="1447799" y="101603"/>
                  </a:cubicBezTo>
                  <a:cubicBezTo>
                    <a:pt x="1447799" y="186269"/>
                    <a:pt x="1447800" y="270934"/>
                    <a:pt x="1447800" y="355600"/>
                  </a:cubicBezTo>
                  <a:lnTo>
                    <a:pt x="1447800" y="355600"/>
                  </a:lnTo>
                  <a:lnTo>
                    <a:pt x="1447800" y="508000"/>
                  </a:lnTo>
                  <a:lnTo>
                    <a:pt x="1447800" y="507998"/>
                  </a:lnTo>
                  <a:cubicBezTo>
                    <a:pt x="1447800" y="534945"/>
                    <a:pt x="1437096" y="560787"/>
                    <a:pt x="1418041" y="579841"/>
                  </a:cubicBezTo>
                  <a:cubicBezTo>
                    <a:pt x="1398987" y="598895"/>
                    <a:pt x="1373144" y="609600"/>
                    <a:pt x="1346197" y="609600"/>
                  </a:cubicBezTo>
                  <a:lnTo>
                    <a:pt x="603250" y="609600"/>
                  </a:lnTo>
                  <a:lnTo>
                    <a:pt x="1207705" y="970611"/>
                  </a:lnTo>
                  <a:lnTo>
                    <a:pt x="1100931" y="970611"/>
                  </a:lnTo>
                  <a:lnTo>
                    <a:pt x="1431457" y="1242933"/>
                  </a:lnTo>
                  <a:lnTo>
                    <a:pt x="469900" y="609600"/>
                  </a:lnTo>
                  <a:lnTo>
                    <a:pt x="101602" y="609600"/>
                  </a:lnTo>
                  <a:cubicBezTo>
                    <a:pt x="74655" y="609600"/>
                    <a:pt x="48813" y="598895"/>
                    <a:pt x="29759" y="579841"/>
                  </a:cubicBezTo>
                  <a:cubicBezTo>
                    <a:pt x="10705" y="560787"/>
                    <a:pt x="0" y="534944"/>
                    <a:pt x="1" y="507997"/>
                  </a:cubicBezTo>
                  <a:cubicBezTo>
                    <a:pt x="1" y="507998"/>
                    <a:pt x="0" y="507999"/>
                    <a:pt x="0" y="508000"/>
                  </a:cubicBezTo>
                  <a:lnTo>
                    <a:pt x="0" y="355600"/>
                  </a:lnTo>
                  <a:lnTo>
                    <a:pt x="0" y="355600"/>
                  </a:lnTo>
                  <a:lnTo>
                    <a:pt x="0" y="101602"/>
                  </a:lnTo>
                  <a:close/>
                </a:path>
              </a:pathLst>
            </a:cu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2438400" y="2590800"/>
              <a:ext cx="1479892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90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Я Денис. Мы ваши </a:t>
              </a:r>
            </a:p>
            <a:p>
              <a:pPr algn="ctr"/>
              <a:r>
                <a:rPr lang="ru-RU" sz="90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виртуальные помощники!</a:t>
              </a:r>
            </a:p>
          </p:txBody>
        </p:sp>
      </p:grpSp>
      <p:pic>
        <p:nvPicPr>
          <p:cNvPr id="9218" name="Picture 2" descr="https://i.pinimg.com/originals/c0/66/f3/c066f3e8fb7c74089acbb7bb9a990689.jpg"/>
          <p:cNvPicPr>
            <a:picLocks noChangeAspect="1" noChangeArrowheads="1"/>
          </p:cNvPicPr>
          <p:nvPr/>
        </p:nvPicPr>
        <p:blipFill>
          <a:blip r:embed="rId4" cstate="print"/>
          <a:srcRect l="6452" r="12903"/>
          <a:stretch>
            <a:fillRect/>
          </a:stretch>
        </p:blipFill>
        <p:spPr bwMode="auto">
          <a:xfrm>
            <a:off x="7239000" y="0"/>
            <a:ext cx="1905000" cy="2073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10" descr="https://thumbs.dreamstime.com/b/%D0%BF%D0%B5%D1%80%D0%BE-%D0%B2%D0%BE%D0%BB%D1%88%D0%B5%D0%B1%D0%BD%D0%BE%D0%B9-%D0%BF%D1%82%D0%B8%D1%86%D1%8B-%D1%84%D0%B0%D0%BD%D1%82%D0%B0%D1%81%D1%82%D0%B8%D1%87%D0%B5%D1%81%D0%BA%D0%BE%D0%B9-1127047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4343400"/>
            <a:ext cx="1352295" cy="1676399"/>
          </a:xfrm>
          <a:prstGeom prst="rect">
            <a:avLst/>
          </a:prstGeom>
          <a:noFill/>
        </p:spPr>
      </p:pic>
      <p:pic>
        <p:nvPicPr>
          <p:cNvPr id="4" name="Picture 2" descr="https://vean-tattoo.com/media/images/c7f4df742a1c10b85e211a3c4fdc00e0.original.format-jpe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53388" y="3886200"/>
            <a:ext cx="1990612" cy="2971800"/>
          </a:xfrm>
          <a:prstGeom prst="rect">
            <a:avLst/>
          </a:prstGeom>
          <a:noFill/>
        </p:spPr>
      </p:pic>
      <p:pic>
        <p:nvPicPr>
          <p:cNvPr id="5" name="Picture 10" descr="https://www.pinclipart.com/picdir/big/147-1472334_student-university-estudante-college-instituto-universitxe1rio-college-student.png"/>
          <p:cNvPicPr>
            <a:picLocks noChangeAspect="1" noChangeArrowheads="1"/>
          </p:cNvPicPr>
          <p:nvPr/>
        </p:nvPicPr>
        <p:blipFill>
          <a:blip r:embed="rId4" cstate="print"/>
          <a:srcRect l="25000" r="38462"/>
          <a:stretch>
            <a:fillRect/>
          </a:stretch>
        </p:blipFill>
        <p:spPr bwMode="auto">
          <a:xfrm>
            <a:off x="7696200" y="685800"/>
            <a:ext cx="1447800" cy="3591910"/>
          </a:xfrm>
          <a:prstGeom prst="rect">
            <a:avLst/>
          </a:prstGeom>
          <a:noFill/>
        </p:spPr>
      </p:pic>
      <p:pic>
        <p:nvPicPr>
          <p:cNvPr id="9" name="Picture 10" descr="https://www.pinclipart.com/picdir/big/147-1472334_student-university-estudante-college-instituto-universitxe1rio-college-student.png"/>
          <p:cNvPicPr>
            <a:picLocks noChangeAspect="1" noChangeArrowheads="1"/>
          </p:cNvPicPr>
          <p:nvPr/>
        </p:nvPicPr>
        <p:blipFill>
          <a:blip r:embed="rId4" cstate="print"/>
          <a:srcRect l="63462"/>
          <a:stretch>
            <a:fillRect/>
          </a:stretch>
        </p:blipFill>
        <p:spPr bwMode="auto">
          <a:xfrm>
            <a:off x="5791200" y="2819400"/>
            <a:ext cx="1447800" cy="3591910"/>
          </a:xfrm>
          <a:prstGeom prst="rect">
            <a:avLst/>
          </a:prstGeom>
          <a:noFill/>
        </p:spPr>
      </p:pic>
      <p:grpSp>
        <p:nvGrpSpPr>
          <p:cNvPr id="19" name="Группа 18"/>
          <p:cNvGrpSpPr/>
          <p:nvPr/>
        </p:nvGrpSpPr>
        <p:grpSpPr>
          <a:xfrm>
            <a:off x="3124200" y="1828800"/>
            <a:ext cx="4114800" cy="1752600"/>
            <a:chOff x="3124200" y="1828800"/>
            <a:chExt cx="4114800" cy="1752600"/>
          </a:xfrm>
        </p:grpSpPr>
        <p:sp>
          <p:nvSpPr>
            <p:cNvPr id="10" name="Полилиния 9"/>
            <p:cNvSpPr/>
            <p:nvPr/>
          </p:nvSpPr>
          <p:spPr>
            <a:xfrm>
              <a:off x="3124200" y="1828800"/>
              <a:ext cx="4114800" cy="1752600"/>
            </a:xfrm>
            <a:custGeom>
              <a:avLst/>
              <a:gdLst>
                <a:gd name="connsiteX0" fmla="*/ 644532 w 2209800"/>
                <a:gd name="connsiteY0" fmla="*/ 1628775 h 1447800"/>
                <a:gd name="connsiteX1" fmla="*/ 561918 w 2209800"/>
                <a:gd name="connsiteY1" fmla="*/ 1354356 h 1447800"/>
                <a:gd name="connsiteX2" fmla="*/ 325656 w 2209800"/>
                <a:gd name="connsiteY2" fmla="*/ 210693 h 1447800"/>
                <a:gd name="connsiteX3" fmla="*/ 1441225 w 2209800"/>
                <a:gd name="connsiteY3" fmla="*/ 34351 h 1447800"/>
                <a:gd name="connsiteX4" fmla="*/ 2087338 w 2209800"/>
                <a:gd name="connsiteY4" fmla="*/ 1055148 h 1447800"/>
                <a:gd name="connsiteX5" fmla="*/ 961930 w 2209800"/>
                <a:gd name="connsiteY5" fmla="*/ 1441714 h 1447800"/>
                <a:gd name="connsiteX6" fmla="*/ 644532 w 2209800"/>
                <a:gd name="connsiteY6" fmla="*/ 1628775 h 1447800"/>
                <a:gd name="connsiteX0" fmla="*/ 2285782 w 2593382"/>
                <a:gd name="connsiteY0" fmla="*/ 1676693 h 1676693"/>
                <a:gd name="connsiteX1" fmla="*/ 755368 w 2593382"/>
                <a:gd name="connsiteY1" fmla="*/ 1402274 h 1676693"/>
                <a:gd name="connsiteX2" fmla="*/ 519106 w 2593382"/>
                <a:gd name="connsiteY2" fmla="*/ 258611 h 1676693"/>
                <a:gd name="connsiteX3" fmla="*/ 1634675 w 2593382"/>
                <a:gd name="connsiteY3" fmla="*/ 82269 h 1676693"/>
                <a:gd name="connsiteX4" fmla="*/ 2280788 w 2593382"/>
                <a:gd name="connsiteY4" fmla="*/ 1103066 h 1676693"/>
                <a:gd name="connsiteX5" fmla="*/ 1155380 w 2593382"/>
                <a:gd name="connsiteY5" fmla="*/ 1489632 h 1676693"/>
                <a:gd name="connsiteX6" fmla="*/ 2285782 w 2593382"/>
                <a:gd name="connsiteY6" fmla="*/ 1676693 h 1676693"/>
                <a:gd name="connsiteX0" fmla="*/ 1599982 w 2593382"/>
                <a:gd name="connsiteY0" fmla="*/ 2286293 h 2286293"/>
                <a:gd name="connsiteX1" fmla="*/ 755368 w 2593382"/>
                <a:gd name="connsiteY1" fmla="*/ 1402274 h 2286293"/>
                <a:gd name="connsiteX2" fmla="*/ 519106 w 2593382"/>
                <a:gd name="connsiteY2" fmla="*/ 258611 h 2286293"/>
                <a:gd name="connsiteX3" fmla="*/ 1634675 w 2593382"/>
                <a:gd name="connsiteY3" fmla="*/ 82269 h 2286293"/>
                <a:gd name="connsiteX4" fmla="*/ 2280788 w 2593382"/>
                <a:gd name="connsiteY4" fmla="*/ 1103066 h 2286293"/>
                <a:gd name="connsiteX5" fmla="*/ 1155380 w 2593382"/>
                <a:gd name="connsiteY5" fmla="*/ 1489632 h 2286293"/>
                <a:gd name="connsiteX6" fmla="*/ 1599982 w 2593382"/>
                <a:gd name="connsiteY6" fmla="*/ 2286293 h 2286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93382" h="2286293">
                  <a:moveTo>
                    <a:pt x="1599982" y="2286293"/>
                  </a:moveTo>
                  <a:lnTo>
                    <a:pt x="755368" y="1402274"/>
                  </a:lnTo>
                  <a:cubicBezTo>
                    <a:pt x="117665" y="1166519"/>
                    <a:pt x="0" y="596948"/>
                    <a:pt x="519106" y="258611"/>
                  </a:cubicBezTo>
                  <a:cubicBezTo>
                    <a:pt x="811560" y="67999"/>
                    <a:pt x="1241731" y="0"/>
                    <a:pt x="1634675" y="82269"/>
                  </a:cubicBezTo>
                  <a:cubicBezTo>
                    <a:pt x="2285391" y="218506"/>
                    <a:pt x="2593382" y="705103"/>
                    <a:pt x="2280788" y="1103066"/>
                  </a:cubicBezTo>
                  <a:cubicBezTo>
                    <a:pt x="2067582" y="1374499"/>
                    <a:pt x="1617397" y="1529132"/>
                    <a:pt x="1155380" y="1489632"/>
                  </a:cubicBezTo>
                  <a:lnTo>
                    <a:pt x="1599982" y="2286293"/>
                  </a:lnTo>
                  <a:close/>
                </a:path>
              </a:pathLst>
            </a:custGeom>
            <a:ln w="12700">
              <a:solidFill>
                <a:srgbClr val="0070C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657600" y="1981200"/>
              <a:ext cx="2850464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1000" b="0" cap="none" spc="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Ребята, вы ещё верите в сказки?</a:t>
              </a:r>
            </a:p>
            <a:p>
              <a:pPr algn="ctr"/>
              <a:r>
                <a:rPr lang="ru-RU" sz="100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Так вот, считается, что перо жар-птицы приносит</a:t>
              </a:r>
            </a:p>
            <a:p>
              <a:pPr algn="ctr"/>
              <a:r>
                <a:rPr lang="ru-RU" sz="1000" b="0" cap="none" spc="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удачу, </a:t>
              </a:r>
              <a:r>
                <a:rPr lang="ru-RU" sz="1000" b="0" cap="none" spc="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хотя в одной из сказок, оно принесло</a:t>
              </a:r>
            </a:p>
            <a:p>
              <a:pPr algn="ctr"/>
              <a:r>
                <a:rPr lang="ru-RU" sz="100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доброму молодцу много испытаний. Но если</a:t>
              </a:r>
            </a:p>
            <a:p>
              <a:pPr algn="ctr"/>
              <a:r>
                <a:rPr lang="ru-RU" sz="1000" b="0" cap="none" spc="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подумать, то всё обернулось очень даже удачно</a:t>
              </a:r>
              <a:r>
                <a:rPr lang="ru-RU" sz="1000" b="0" cap="none" spc="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.</a:t>
              </a:r>
              <a:endParaRPr lang="ru-RU" sz="10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pic>
        <p:nvPicPr>
          <p:cNvPr id="13" name="Picture 10" descr="https://www.pinclipart.com/picdir/big/147-1472334_student-university-estudante-college-instituto-universitxe1rio-college-student.png"/>
          <p:cNvPicPr>
            <a:picLocks noChangeAspect="1" noChangeArrowheads="1"/>
          </p:cNvPicPr>
          <p:nvPr/>
        </p:nvPicPr>
        <p:blipFill>
          <a:blip r:embed="rId4" cstate="print"/>
          <a:srcRect r="73077"/>
          <a:stretch>
            <a:fillRect/>
          </a:stretch>
        </p:blipFill>
        <p:spPr bwMode="auto">
          <a:xfrm>
            <a:off x="381000" y="3048000"/>
            <a:ext cx="1066800" cy="3591910"/>
          </a:xfrm>
          <a:prstGeom prst="rect">
            <a:avLst/>
          </a:prstGeom>
          <a:noFill/>
        </p:spPr>
      </p:pic>
      <p:grpSp>
        <p:nvGrpSpPr>
          <p:cNvPr id="27" name="Группа 26"/>
          <p:cNvGrpSpPr/>
          <p:nvPr/>
        </p:nvGrpSpPr>
        <p:grpSpPr>
          <a:xfrm>
            <a:off x="2362200" y="533400"/>
            <a:ext cx="5824757" cy="1295400"/>
            <a:chOff x="2362200" y="533400"/>
            <a:chExt cx="5824757" cy="1295400"/>
          </a:xfrm>
        </p:grpSpPr>
        <p:sp>
          <p:nvSpPr>
            <p:cNvPr id="14" name="Полилиния 13"/>
            <p:cNvSpPr/>
            <p:nvPr/>
          </p:nvSpPr>
          <p:spPr>
            <a:xfrm>
              <a:off x="2362200" y="533400"/>
              <a:ext cx="5824757" cy="1295400"/>
            </a:xfrm>
            <a:custGeom>
              <a:avLst/>
              <a:gdLst>
                <a:gd name="connsiteX0" fmla="*/ 0 w 5029200"/>
                <a:gd name="connsiteY0" fmla="*/ 215904 h 1295400"/>
                <a:gd name="connsiteX1" fmla="*/ 63237 w 5029200"/>
                <a:gd name="connsiteY1" fmla="*/ 63237 h 1295400"/>
                <a:gd name="connsiteX2" fmla="*/ 215904 w 5029200"/>
                <a:gd name="connsiteY2" fmla="*/ 0 h 1295400"/>
                <a:gd name="connsiteX3" fmla="*/ 2933700 w 5029200"/>
                <a:gd name="connsiteY3" fmla="*/ 0 h 1295400"/>
                <a:gd name="connsiteX4" fmla="*/ 2933700 w 5029200"/>
                <a:gd name="connsiteY4" fmla="*/ 0 h 1295400"/>
                <a:gd name="connsiteX5" fmla="*/ 4191000 w 5029200"/>
                <a:gd name="connsiteY5" fmla="*/ 0 h 1295400"/>
                <a:gd name="connsiteX6" fmla="*/ 4813296 w 5029200"/>
                <a:gd name="connsiteY6" fmla="*/ 0 h 1295400"/>
                <a:gd name="connsiteX7" fmla="*/ 4965963 w 5029200"/>
                <a:gd name="connsiteY7" fmla="*/ 63237 h 1295400"/>
                <a:gd name="connsiteX8" fmla="*/ 5029200 w 5029200"/>
                <a:gd name="connsiteY8" fmla="*/ 215904 h 1295400"/>
                <a:gd name="connsiteX9" fmla="*/ 5029200 w 5029200"/>
                <a:gd name="connsiteY9" fmla="*/ 755650 h 1295400"/>
                <a:gd name="connsiteX10" fmla="*/ 5443757 w 5029200"/>
                <a:gd name="connsiteY10" fmla="*/ 1247600 h 1295400"/>
                <a:gd name="connsiteX11" fmla="*/ 5029200 w 5029200"/>
                <a:gd name="connsiteY11" fmla="*/ 1079500 h 1295400"/>
                <a:gd name="connsiteX12" fmla="*/ 5029200 w 5029200"/>
                <a:gd name="connsiteY12" fmla="*/ 1079496 h 1295400"/>
                <a:gd name="connsiteX13" fmla="*/ 4965963 w 5029200"/>
                <a:gd name="connsiteY13" fmla="*/ 1232163 h 1295400"/>
                <a:gd name="connsiteX14" fmla="*/ 4813296 w 5029200"/>
                <a:gd name="connsiteY14" fmla="*/ 1295400 h 1295400"/>
                <a:gd name="connsiteX15" fmla="*/ 4191000 w 5029200"/>
                <a:gd name="connsiteY15" fmla="*/ 1295400 h 1295400"/>
                <a:gd name="connsiteX16" fmla="*/ 2933700 w 5029200"/>
                <a:gd name="connsiteY16" fmla="*/ 1295400 h 1295400"/>
                <a:gd name="connsiteX17" fmla="*/ 2933700 w 5029200"/>
                <a:gd name="connsiteY17" fmla="*/ 1295400 h 1295400"/>
                <a:gd name="connsiteX18" fmla="*/ 215904 w 5029200"/>
                <a:gd name="connsiteY18" fmla="*/ 1295400 h 1295400"/>
                <a:gd name="connsiteX19" fmla="*/ 63237 w 5029200"/>
                <a:gd name="connsiteY19" fmla="*/ 1232163 h 1295400"/>
                <a:gd name="connsiteX20" fmla="*/ 0 w 5029200"/>
                <a:gd name="connsiteY20" fmla="*/ 1079496 h 1295400"/>
                <a:gd name="connsiteX21" fmla="*/ 0 w 5029200"/>
                <a:gd name="connsiteY21" fmla="*/ 1079500 h 1295400"/>
                <a:gd name="connsiteX22" fmla="*/ 0 w 5029200"/>
                <a:gd name="connsiteY22" fmla="*/ 755650 h 1295400"/>
                <a:gd name="connsiteX23" fmla="*/ 0 w 5029200"/>
                <a:gd name="connsiteY23" fmla="*/ 755650 h 1295400"/>
                <a:gd name="connsiteX24" fmla="*/ 0 w 5029200"/>
                <a:gd name="connsiteY24" fmla="*/ 215904 h 1295400"/>
                <a:gd name="connsiteX0" fmla="*/ 0 w 5443757"/>
                <a:gd name="connsiteY0" fmla="*/ 215904 h 1933400"/>
                <a:gd name="connsiteX1" fmla="*/ 63237 w 5443757"/>
                <a:gd name="connsiteY1" fmla="*/ 63237 h 1933400"/>
                <a:gd name="connsiteX2" fmla="*/ 215904 w 5443757"/>
                <a:gd name="connsiteY2" fmla="*/ 0 h 1933400"/>
                <a:gd name="connsiteX3" fmla="*/ 2933700 w 5443757"/>
                <a:gd name="connsiteY3" fmla="*/ 0 h 1933400"/>
                <a:gd name="connsiteX4" fmla="*/ 2933700 w 5443757"/>
                <a:gd name="connsiteY4" fmla="*/ 0 h 1933400"/>
                <a:gd name="connsiteX5" fmla="*/ 4191000 w 5443757"/>
                <a:gd name="connsiteY5" fmla="*/ 0 h 1933400"/>
                <a:gd name="connsiteX6" fmla="*/ 4813296 w 5443757"/>
                <a:gd name="connsiteY6" fmla="*/ 0 h 1933400"/>
                <a:gd name="connsiteX7" fmla="*/ 4965963 w 5443757"/>
                <a:gd name="connsiteY7" fmla="*/ 63237 h 1933400"/>
                <a:gd name="connsiteX8" fmla="*/ 5029200 w 5443757"/>
                <a:gd name="connsiteY8" fmla="*/ 215904 h 1933400"/>
                <a:gd name="connsiteX9" fmla="*/ 5029200 w 5443757"/>
                <a:gd name="connsiteY9" fmla="*/ 755650 h 1933400"/>
                <a:gd name="connsiteX10" fmla="*/ 5443757 w 5443757"/>
                <a:gd name="connsiteY10" fmla="*/ 1933400 h 1933400"/>
                <a:gd name="connsiteX11" fmla="*/ 5029200 w 5443757"/>
                <a:gd name="connsiteY11" fmla="*/ 1079500 h 1933400"/>
                <a:gd name="connsiteX12" fmla="*/ 5029200 w 5443757"/>
                <a:gd name="connsiteY12" fmla="*/ 1079496 h 1933400"/>
                <a:gd name="connsiteX13" fmla="*/ 4965963 w 5443757"/>
                <a:gd name="connsiteY13" fmla="*/ 1232163 h 1933400"/>
                <a:gd name="connsiteX14" fmla="*/ 4813296 w 5443757"/>
                <a:gd name="connsiteY14" fmla="*/ 1295400 h 1933400"/>
                <a:gd name="connsiteX15" fmla="*/ 4191000 w 5443757"/>
                <a:gd name="connsiteY15" fmla="*/ 1295400 h 1933400"/>
                <a:gd name="connsiteX16" fmla="*/ 2933700 w 5443757"/>
                <a:gd name="connsiteY16" fmla="*/ 1295400 h 1933400"/>
                <a:gd name="connsiteX17" fmla="*/ 2933700 w 5443757"/>
                <a:gd name="connsiteY17" fmla="*/ 1295400 h 1933400"/>
                <a:gd name="connsiteX18" fmla="*/ 215904 w 5443757"/>
                <a:gd name="connsiteY18" fmla="*/ 1295400 h 1933400"/>
                <a:gd name="connsiteX19" fmla="*/ 63237 w 5443757"/>
                <a:gd name="connsiteY19" fmla="*/ 1232163 h 1933400"/>
                <a:gd name="connsiteX20" fmla="*/ 0 w 5443757"/>
                <a:gd name="connsiteY20" fmla="*/ 1079496 h 1933400"/>
                <a:gd name="connsiteX21" fmla="*/ 0 w 5443757"/>
                <a:gd name="connsiteY21" fmla="*/ 1079500 h 1933400"/>
                <a:gd name="connsiteX22" fmla="*/ 0 w 5443757"/>
                <a:gd name="connsiteY22" fmla="*/ 755650 h 1933400"/>
                <a:gd name="connsiteX23" fmla="*/ 0 w 5443757"/>
                <a:gd name="connsiteY23" fmla="*/ 755650 h 1933400"/>
                <a:gd name="connsiteX24" fmla="*/ 0 w 5443757"/>
                <a:gd name="connsiteY24" fmla="*/ 215904 h 1933400"/>
                <a:gd name="connsiteX0" fmla="*/ 0 w 5672357"/>
                <a:gd name="connsiteY0" fmla="*/ 215904 h 1295400"/>
                <a:gd name="connsiteX1" fmla="*/ 63237 w 5672357"/>
                <a:gd name="connsiteY1" fmla="*/ 63237 h 1295400"/>
                <a:gd name="connsiteX2" fmla="*/ 215904 w 5672357"/>
                <a:gd name="connsiteY2" fmla="*/ 0 h 1295400"/>
                <a:gd name="connsiteX3" fmla="*/ 2933700 w 5672357"/>
                <a:gd name="connsiteY3" fmla="*/ 0 h 1295400"/>
                <a:gd name="connsiteX4" fmla="*/ 2933700 w 5672357"/>
                <a:gd name="connsiteY4" fmla="*/ 0 h 1295400"/>
                <a:gd name="connsiteX5" fmla="*/ 4191000 w 5672357"/>
                <a:gd name="connsiteY5" fmla="*/ 0 h 1295400"/>
                <a:gd name="connsiteX6" fmla="*/ 4813296 w 5672357"/>
                <a:gd name="connsiteY6" fmla="*/ 0 h 1295400"/>
                <a:gd name="connsiteX7" fmla="*/ 4965963 w 5672357"/>
                <a:gd name="connsiteY7" fmla="*/ 63237 h 1295400"/>
                <a:gd name="connsiteX8" fmla="*/ 5029200 w 5672357"/>
                <a:gd name="connsiteY8" fmla="*/ 215904 h 1295400"/>
                <a:gd name="connsiteX9" fmla="*/ 5029200 w 5672357"/>
                <a:gd name="connsiteY9" fmla="*/ 755650 h 1295400"/>
                <a:gd name="connsiteX10" fmla="*/ 5672357 w 5672357"/>
                <a:gd name="connsiteY10" fmla="*/ 942800 h 1295400"/>
                <a:gd name="connsiteX11" fmla="*/ 5029200 w 5672357"/>
                <a:gd name="connsiteY11" fmla="*/ 1079500 h 1295400"/>
                <a:gd name="connsiteX12" fmla="*/ 5029200 w 5672357"/>
                <a:gd name="connsiteY12" fmla="*/ 1079496 h 1295400"/>
                <a:gd name="connsiteX13" fmla="*/ 4965963 w 5672357"/>
                <a:gd name="connsiteY13" fmla="*/ 1232163 h 1295400"/>
                <a:gd name="connsiteX14" fmla="*/ 4813296 w 5672357"/>
                <a:gd name="connsiteY14" fmla="*/ 1295400 h 1295400"/>
                <a:gd name="connsiteX15" fmla="*/ 4191000 w 5672357"/>
                <a:gd name="connsiteY15" fmla="*/ 1295400 h 1295400"/>
                <a:gd name="connsiteX16" fmla="*/ 2933700 w 5672357"/>
                <a:gd name="connsiteY16" fmla="*/ 1295400 h 1295400"/>
                <a:gd name="connsiteX17" fmla="*/ 2933700 w 5672357"/>
                <a:gd name="connsiteY17" fmla="*/ 1295400 h 1295400"/>
                <a:gd name="connsiteX18" fmla="*/ 215904 w 5672357"/>
                <a:gd name="connsiteY18" fmla="*/ 1295400 h 1295400"/>
                <a:gd name="connsiteX19" fmla="*/ 63237 w 5672357"/>
                <a:gd name="connsiteY19" fmla="*/ 1232163 h 1295400"/>
                <a:gd name="connsiteX20" fmla="*/ 0 w 5672357"/>
                <a:gd name="connsiteY20" fmla="*/ 1079496 h 1295400"/>
                <a:gd name="connsiteX21" fmla="*/ 0 w 5672357"/>
                <a:gd name="connsiteY21" fmla="*/ 1079500 h 1295400"/>
                <a:gd name="connsiteX22" fmla="*/ 0 w 5672357"/>
                <a:gd name="connsiteY22" fmla="*/ 755650 h 1295400"/>
                <a:gd name="connsiteX23" fmla="*/ 0 w 5672357"/>
                <a:gd name="connsiteY23" fmla="*/ 755650 h 1295400"/>
                <a:gd name="connsiteX24" fmla="*/ 0 w 5672357"/>
                <a:gd name="connsiteY24" fmla="*/ 215904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672357" h="1295400">
                  <a:moveTo>
                    <a:pt x="0" y="215904"/>
                  </a:moveTo>
                  <a:cubicBezTo>
                    <a:pt x="0" y="158643"/>
                    <a:pt x="22747" y="103727"/>
                    <a:pt x="63237" y="63237"/>
                  </a:cubicBezTo>
                  <a:cubicBezTo>
                    <a:pt x="103727" y="22747"/>
                    <a:pt x="158643" y="0"/>
                    <a:pt x="215904" y="0"/>
                  </a:cubicBezTo>
                  <a:lnTo>
                    <a:pt x="2933700" y="0"/>
                  </a:lnTo>
                  <a:lnTo>
                    <a:pt x="2933700" y="0"/>
                  </a:lnTo>
                  <a:lnTo>
                    <a:pt x="4191000" y="0"/>
                  </a:lnTo>
                  <a:lnTo>
                    <a:pt x="4813296" y="0"/>
                  </a:lnTo>
                  <a:cubicBezTo>
                    <a:pt x="4870557" y="0"/>
                    <a:pt x="4925473" y="22747"/>
                    <a:pt x="4965963" y="63237"/>
                  </a:cubicBezTo>
                  <a:cubicBezTo>
                    <a:pt x="5006453" y="103727"/>
                    <a:pt x="5029200" y="158643"/>
                    <a:pt x="5029200" y="215904"/>
                  </a:cubicBezTo>
                  <a:lnTo>
                    <a:pt x="5029200" y="755650"/>
                  </a:lnTo>
                  <a:lnTo>
                    <a:pt x="5672357" y="942800"/>
                  </a:lnTo>
                  <a:lnTo>
                    <a:pt x="5029200" y="1079500"/>
                  </a:lnTo>
                  <a:lnTo>
                    <a:pt x="5029200" y="1079496"/>
                  </a:lnTo>
                  <a:cubicBezTo>
                    <a:pt x="5029200" y="1136757"/>
                    <a:pt x="5006453" y="1191673"/>
                    <a:pt x="4965963" y="1232163"/>
                  </a:cubicBezTo>
                  <a:cubicBezTo>
                    <a:pt x="4925473" y="1272653"/>
                    <a:pt x="4870557" y="1295400"/>
                    <a:pt x="4813296" y="1295400"/>
                  </a:cubicBezTo>
                  <a:lnTo>
                    <a:pt x="4191000" y="1295400"/>
                  </a:lnTo>
                  <a:lnTo>
                    <a:pt x="2933700" y="1295400"/>
                  </a:lnTo>
                  <a:lnTo>
                    <a:pt x="2933700" y="1295400"/>
                  </a:lnTo>
                  <a:lnTo>
                    <a:pt x="215904" y="1295400"/>
                  </a:lnTo>
                  <a:cubicBezTo>
                    <a:pt x="158643" y="1295400"/>
                    <a:pt x="103727" y="1272653"/>
                    <a:pt x="63237" y="1232163"/>
                  </a:cubicBezTo>
                  <a:cubicBezTo>
                    <a:pt x="22747" y="1191673"/>
                    <a:pt x="0" y="1136757"/>
                    <a:pt x="0" y="1079496"/>
                  </a:cubicBezTo>
                  <a:lnTo>
                    <a:pt x="0" y="1079500"/>
                  </a:lnTo>
                  <a:lnTo>
                    <a:pt x="0" y="755650"/>
                  </a:lnTo>
                  <a:lnTo>
                    <a:pt x="0" y="755650"/>
                  </a:lnTo>
                  <a:lnTo>
                    <a:pt x="0" y="215904"/>
                  </a:lnTo>
                  <a:close/>
                </a:path>
              </a:pathLst>
            </a:custGeom>
            <a:ln w="12700">
              <a:solidFill>
                <a:srgbClr val="0070C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438400" y="533400"/>
              <a:ext cx="5105400" cy="553998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just"/>
              <a:r>
                <a:rPr lang="ru-RU" sz="100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А я предлагаю отправиться на поиски знаний. </a:t>
              </a:r>
            </a:p>
            <a:p>
              <a:pPr algn="just"/>
              <a:r>
                <a:rPr lang="ru-RU" sz="100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Какова ваша цель, друзья? Сдать успешно экзамен? Для этого нужно не мечтать о чуде, надо совершенствовать свои знания</a:t>
              </a:r>
              <a:r>
                <a:rPr lang="ru-RU" sz="100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!</a:t>
              </a:r>
              <a:endParaRPr lang="ru-RU" sz="1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366932" y="1828800"/>
            <a:ext cx="3270486" cy="1600200"/>
            <a:chOff x="366932" y="1828800"/>
            <a:chExt cx="3270486" cy="1600200"/>
          </a:xfrm>
        </p:grpSpPr>
        <p:sp>
          <p:nvSpPr>
            <p:cNvPr id="17" name="Полилиния 16"/>
            <p:cNvSpPr/>
            <p:nvPr/>
          </p:nvSpPr>
          <p:spPr>
            <a:xfrm>
              <a:off x="366932" y="1828800"/>
              <a:ext cx="3270486" cy="1600200"/>
            </a:xfrm>
            <a:custGeom>
              <a:avLst/>
              <a:gdLst>
                <a:gd name="connsiteX0" fmla="*/ 800109 w 2743200"/>
                <a:gd name="connsiteY0" fmla="*/ 1714500 h 1524000"/>
                <a:gd name="connsiteX1" fmla="*/ 697553 w 2743200"/>
                <a:gd name="connsiteY1" fmla="*/ 1425638 h 1524000"/>
                <a:gd name="connsiteX2" fmla="*/ 565115 w 2743200"/>
                <a:gd name="connsiteY2" fmla="*/ 145641 h 1524000"/>
                <a:gd name="connsiteX3" fmla="*/ 1780324 w 2743200"/>
                <a:gd name="connsiteY3" fmla="*/ 34618 h 1524000"/>
                <a:gd name="connsiteX4" fmla="*/ 2494784 w 2743200"/>
                <a:gd name="connsiteY4" fmla="*/ 1199354 h 1524000"/>
                <a:gd name="connsiteX5" fmla="*/ 1194119 w 2743200"/>
                <a:gd name="connsiteY5" fmla="*/ 1517593 h 1524000"/>
                <a:gd name="connsiteX6" fmla="*/ 800109 w 2743200"/>
                <a:gd name="connsiteY6" fmla="*/ 1714500 h 1524000"/>
                <a:gd name="connsiteX0" fmla="*/ 737977 w 3270486"/>
                <a:gd name="connsiteY0" fmla="*/ 1980262 h 1980262"/>
                <a:gd name="connsiteX1" fmla="*/ 940221 w 3270486"/>
                <a:gd name="connsiteY1" fmla="*/ 1462800 h 1980262"/>
                <a:gd name="connsiteX2" fmla="*/ 807783 w 3270486"/>
                <a:gd name="connsiteY2" fmla="*/ 182803 h 1980262"/>
                <a:gd name="connsiteX3" fmla="*/ 2022992 w 3270486"/>
                <a:gd name="connsiteY3" fmla="*/ 71780 h 1980262"/>
                <a:gd name="connsiteX4" fmla="*/ 2737452 w 3270486"/>
                <a:gd name="connsiteY4" fmla="*/ 1236516 h 1980262"/>
                <a:gd name="connsiteX5" fmla="*/ 1436787 w 3270486"/>
                <a:gd name="connsiteY5" fmla="*/ 1554755 h 1980262"/>
                <a:gd name="connsiteX6" fmla="*/ 737977 w 3270486"/>
                <a:gd name="connsiteY6" fmla="*/ 1980262 h 1980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70486" h="1980262">
                  <a:moveTo>
                    <a:pt x="737977" y="1980262"/>
                  </a:moveTo>
                  <a:lnTo>
                    <a:pt x="940221" y="1462800"/>
                  </a:lnTo>
                  <a:cubicBezTo>
                    <a:pt x="70474" y="1190149"/>
                    <a:pt x="0" y="509025"/>
                    <a:pt x="807783" y="182803"/>
                  </a:cubicBezTo>
                  <a:cubicBezTo>
                    <a:pt x="1158497" y="41168"/>
                    <a:pt x="1609105" y="0"/>
                    <a:pt x="2022992" y="71780"/>
                  </a:cubicBezTo>
                  <a:cubicBezTo>
                    <a:pt x="2909502" y="225527"/>
                    <a:pt x="3270486" y="814015"/>
                    <a:pt x="2737452" y="1236516"/>
                  </a:cubicBezTo>
                  <a:cubicBezTo>
                    <a:pt x="2444344" y="1468843"/>
                    <a:pt x="1943174" y="1591467"/>
                    <a:pt x="1436787" y="1554755"/>
                  </a:cubicBezTo>
                  <a:lnTo>
                    <a:pt x="737977" y="1980262"/>
                  </a:lnTo>
                  <a:close/>
                </a:path>
              </a:pathLst>
            </a:custGeom>
            <a:ln w="12700">
              <a:solidFill>
                <a:srgbClr val="0070C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914400" y="1981200"/>
              <a:ext cx="2064989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100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Тем, кто готовится к ЕГЭ, </a:t>
              </a:r>
            </a:p>
            <a:p>
              <a:pPr algn="ctr"/>
              <a:r>
                <a:rPr lang="ru-RU" sz="100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не привыкать к трудностям.</a:t>
              </a:r>
            </a:p>
            <a:p>
              <a:pPr algn="ctr"/>
              <a:r>
                <a:rPr lang="ru-RU" sz="100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Конечно же, удача в таком деле</a:t>
              </a:r>
            </a:p>
            <a:p>
              <a:pPr algn="ctr"/>
              <a:r>
                <a:rPr lang="ru-RU" sz="100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явно не помешает.</a:t>
              </a:r>
            </a:p>
            <a:p>
              <a:pPr algn="ctr"/>
              <a:r>
                <a:rPr lang="ru-RU" sz="100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Предлагаю отправиться на поиски</a:t>
              </a:r>
            </a:p>
            <a:p>
              <a:pPr algn="ctr"/>
              <a:r>
                <a:rPr lang="ru-RU" sz="100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пера жар-птицы.</a:t>
              </a:r>
            </a:p>
          </p:txBody>
        </p:sp>
      </p:grp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4114800"/>
            <a:ext cx="14382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8" name="Группа 27"/>
          <p:cNvGrpSpPr/>
          <p:nvPr/>
        </p:nvGrpSpPr>
        <p:grpSpPr>
          <a:xfrm>
            <a:off x="3200400" y="3200400"/>
            <a:ext cx="1828800" cy="1295400"/>
            <a:chOff x="3200400" y="3200400"/>
            <a:chExt cx="1828800" cy="1295400"/>
          </a:xfrm>
        </p:grpSpPr>
        <p:sp>
          <p:nvSpPr>
            <p:cNvPr id="21" name="Полилиния 20"/>
            <p:cNvSpPr/>
            <p:nvPr/>
          </p:nvSpPr>
          <p:spPr>
            <a:xfrm>
              <a:off x="3200400" y="3200400"/>
              <a:ext cx="1828800" cy="1295400"/>
            </a:xfrm>
            <a:custGeom>
              <a:avLst/>
              <a:gdLst>
                <a:gd name="connsiteX0" fmla="*/ 644532 w 2209800"/>
                <a:gd name="connsiteY0" fmla="*/ 1628775 h 1447800"/>
                <a:gd name="connsiteX1" fmla="*/ 561918 w 2209800"/>
                <a:gd name="connsiteY1" fmla="*/ 1354356 h 1447800"/>
                <a:gd name="connsiteX2" fmla="*/ 325656 w 2209800"/>
                <a:gd name="connsiteY2" fmla="*/ 210693 h 1447800"/>
                <a:gd name="connsiteX3" fmla="*/ 1441225 w 2209800"/>
                <a:gd name="connsiteY3" fmla="*/ 34351 h 1447800"/>
                <a:gd name="connsiteX4" fmla="*/ 2087338 w 2209800"/>
                <a:gd name="connsiteY4" fmla="*/ 1055148 h 1447800"/>
                <a:gd name="connsiteX5" fmla="*/ 961930 w 2209800"/>
                <a:gd name="connsiteY5" fmla="*/ 1441714 h 1447800"/>
                <a:gd name="connsiteX6" fmla="*/ 644532 w 2209800"/>
                <a:gd name="connsiteY6" fmla="*/ 1628775 h 1447800"/>
                <a:gd name="connsiteX0" fmla="*/ 2285782 w 2593382"/>
                <a:gd name="connsiteY0" fmla="*/ 1676693 h 1676693"/>
                <a:gd name="connsiteX1" fmla="*/ 755368 w 2593382"/>
                <a:gd name="connsiteY1" fmla="*/ 1402274 h 1676693"/>
                <a:gd name="connsiteX2" fmla="*/ 519106 w 2593382"/>
                <a:gd name="connsiteY2" fmla="*/ 258611 h 1676693"/>
                <a:gd name="connsiteX3" fmla="*/ 1634675 w 2593382"/>
                <a:gd name="connsiteY3" fmla="*/ 82269 h 1676693"/>
                <a:gd name="connsiteX4" fmla="*/ 2280788 w 2593382"/>
                <a:gd name="connsiteY4" fmla="*/ 1103066 h 1676693"/>
                <a:gd name="connsiteX5" fmla="*/ 1155380 w 2593382"/>
                <a:gd name="connsiteY5" fmla="*/ 1489632 h 1676693"/>
                <a:gd name="connsiteX6" fmla="*/ 2285782 w 2593382"/>
                <a:gd name="connsiteY6" fmla="*/ 1676693 h 1676693"/>
                <a:gd name="connsiteX0" fmla="*/ 1599982 w 2593382"/>
                <a:gd name="connsiteY0" fmla="*/ 2286293 h 2286293"/>
                <a:gd name="connsiteX1" fmla="*/ 755368 w 2593382"/>
                <a:gd name="connsiteY1" fmla="*/ 1402274 h 2286293"/>
                <a:gd name="connsiteX2" fmla="*/ 519106 w 2593382"/>
                <a:gd name="connsiteY2" fmla="*/ 258611 h 2286293"/>
                <a:gd name="connsiteX3" fmla="*/ 1634675 w 2593382"/>
                <a:gd name="connsiteY3" fmla="*/ 82269 h 2286293"/>
                <a:gd name="connsiteX4" fmla="*/ 2280788 w 2593382"/>
                <a:gd name="connsiteY4" fmla="*/ 1103066 h 2286293"/>
                <a:gd name="connsiteX5" fmla="*/ 1155380 w 2593382"/>
                <a:gd name="connsiteY5" fmla="*/ 1489632 h 2286293"/>
                <a:gd name="connsiteX6" fmla="*/ 1599982 w 2593382"/>
                <a:gd name="connsiteY6" fmla="*/ 2286293 h 2286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93382" h="2286293">
                  <a:moveTo>
                    <a:pt x="1599982" y="2286293"/>
                  </a:moveTo>
                  <a:lnTo>
                    <a:pt x="755368" y="1402274"/>
                  </a:lnTo>
                  <a:cubicBezTo>
                    <a:pt x="117665" y="1166519"/>
                    <a:pt x="0" y="596948"/>
                    <a:pt x="519106" y="258611"/>
                  </a:cubicBezTo>
                  <a:cubicBezTo>
                    <a:pt x="811560" y="67999"/>
                    <a:pt x="1241731" y="0"/>
                    <a:pt x="1634675" y="82269"/>
                  </a:cubicBezTo>
                  <a:cubicBezTo>
                    <a:pt x="2285391" y="218506"/>
                    <a:pt x="2593382" y="705103"/>
                    <a:pt x="2280788" y="1103066"/>
                  </a:cubicBezTo>
                  <a:cubicBezTo>
                    <a:pt x="2067582" y="1374499"/>
                    <a:pt x="1617397" y="1529132"/>
                    <a:pt x="1155380" y="1489632"/>
                  </a:cubicBezTo>
                  <a:lnTo>
                    <a:pt x="1599982" y="2286293"/>
                  </a:lnTo>
                  <a:close/>
                </a:path>
              </a:pathLst>
            </a:custGeom>
            <a:ln w="12700">
              <a:solidFill>
                <a:srgbClr val="0070C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3505200" y="3352800"/>
              <a:ext cx="1253869" cy="55399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100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Стоп! Можно</a:t>
              </a:r>
            </a:p>
            <a:p>
              <a:pPr algn="ctr"/>
              <a:r>
                <a:rPr lang="ru-RU" sz="100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и знания получить, </a:t>
              </a:r>
            </a:p>
            <a:p>
              <a:pPr algn="ctr"/>
              <a:r>
                <a:rPr lang="ru-RU" sz="100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и перо добыть!</a:t>
              </a:r>
            </a:p>
          </p:txBody>
        </p:sp>
      </p:grpSp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71600" y="4343400"/>
            <a:ext cx="14478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9" name="Группа 28"/>
          <p:cNvGrpSpPr/>
          <p:nvPr/>
        </p:nvGrpSpPr>
        <p:grpSpPr>
          <a:xfrm>
            <a:off x="1752600" y="3733800"/>
            <a:ext cx="1828800" cy="914400"/>
            <a:chOff x="1752600" y="3733800"/>
            <a:chExt cx="1828800" cy="914400"/>
          </a:xfrm>
        </p:grpSpPr>
        <p:sp>
          <p:nvSpPr>
            <p:cNvPr id="24" name="Полилиния 23"/>
            <p:cNvSpPr/>
            <p:nvPr/>
          </p:nvSpPr>
          <p:spPr>
            <a:xfrm>
              <a:off x="1752600" y="3733800"/>
              <a:ext cx="1828800" cy="914400"/>
            </a:xfrm>
            <a:custGeom>
              <a:avLst/>
              <a:gdLst>
                <a:gd name="connsiteX0" fmla="*/ 800109 w 2743200"/>
                <a:gd name="connsiteY0" fmla="*/ 1714500 h 1524000"/>
                <a:gd name="connsiteX1" fmla="*/ 697553 w 2743200"/>
                <a:gd name="connsiteY1" fmla="*/ 1425638 h 1524000"/>
                <a:gd name="connsiteX2" fmla="*/ 565115 w 2743200"/>
                <a:gd name="connsiteY2" fmla="*/ 145641 h 1524000"/>
                <a:gd name="connsiteX3" fmla="*/ 1780324 w 2743200"/>
                <a:gd name="connsiteY3" fmla="*/ 34618 h 1524000"/>
                <a:gd name="connsiteX4" fmla="*/ 2494784 w 2743200"/>
                <a:gd name="connsiteY4" fmla="*/ 1199354 h 1524000"/>
                <a:gd name="connsiteX5" fmla="*/ 1194119 w 2743200"/>
                <a:gd name="connsiteY5" fmla="*/ 1517593 h 1524000"/>
                <a:gd name="connsiteX6" fmla="*/ 800109 w 2743200"/>
                <a:gd name="connsiteY6" fmla="*/ 1714500 h 1524000"/>
                <a:gd name="connsiteX0" fmla="*/ 737977 w 3270486"/>
                <a:gd name="connsiteY0" fmla="*/ 1980262 h 1980262"/>
                <a:gd name="connsiteX1" fmla="*/ 940221 w 3270486"/>
                <a:gd name="connsiteY1" fmla="*/ 1462800 h 1980262"/>
                <a:gd name="connsiteX2" fmla="*/ 807783 w 3270486"/>
                <a:gd name="connsiteY2" fmla="*/ 182803 h 1980262"/>
                <a:gd name="connsiteX3" fmla="*/ 2022992 w 3270486"/>
                <a:gd name="connsiteY3" fmla="*/ 71780 h 1980262"/>
                <a:gd name="connsiteX4" fmla="*/ 2737452 w 3270486"/>
                <a:gd name="connsiteY4" fmla="*/ 1236516 h 1980262"/>
                <a:gd name="connsiteX5" fmla="*/ 1436787 w 3270486"/>
                <a:gd name="connsiteY5" fmla="*/ 1554755 h 1980262"/>
                <a:gd name="connsiteX6" fmla="*/ 737977 w 3270486"/>
                <a:gd name="connsiteY6" fmla="*/ 1980262 h 1980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70486" h="1980262">
                  <a:moveTo>
                    <a:pt x="737977" y="1980262"/>
                  </a:moveTo>
                  <a:lnTo>
                    <a:pt x="940221" y="1462800"/>
                  </a:lnTo>
                  <a:cubicBezTo>
                    <a:pt x="70474" y="1190149"/>
                    <a:pt x="0" y="509025"/>
                    <a:pt x="807783" y="182803"/>
                  </a:cubicBezTo>
                  <a:cubicBezTo>
                    <a:pt x="1158497" y="41168"/>
                    <a:pt x="1609105" y="0"/>
                    <a:pt x="2022992" y="71780"/>
                  </a:cubicBezTo>
                  <a:cubicBezTo>
                    <a:pt x="2909502" y="225527"/>
                    <a:pt x="3270486" y="814015"/>
                    <a:pt x="2737452" y="1236516"/>
                  </a:cubicBezTo>
                  <a:cubicBezTo>
                    <a:pt x="2444344" y="1468843"/>
                    <a:pt x="1943174" y="1591467"/>
                    <a:pt x="1436787" y="1554755"/>
                  </a:cubicBezTo>
                  <a:lnTo>
                    <a:pt x="737977" y="1980262"/>
                  </a:lnTo>
                  <a:close/>
                </a:path>
              </a:pathLst>
            </a:custGeom>
            <a:ln w="12700">
              <a:solidFill>
                <a:srgbClr val="0070C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1905000" y="3962400"/>
              <a:ext cx="1483098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100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Задания выполняешь – </a:t>
              </a:r>
            </a:p>
            <a:p>
              <a:pPr algn="ctr"/>
              <a:r>
                <a:rPr lang="ru-RU" sz="100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перо получаешь!</a:t>
              </a:r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2438400" y="990600"/>
            <a:ext cx="50292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Цель этого урока в систематизации и обобщении правил правописания Н и НН в суффиксах  разных частей речи.</a:t>
            </a:r>
            <a:r>
              <a:rPr lang="ru-RU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r>
              <a:rPr lang="ru-RU" sz="1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Задача заключается в том, чтобы расширить полученные сведения о правописании -Н- и -НН- в наречиях, прилагательных, причастиях и усовершенствовать орфографическую и речевую грамотность.</a:t>
            </a:r>
            <a:endParaRPr lang="ru-RU" sz="1000" dirty="0" smtClean="0">
              <a:ln w="10160">
                <a:solidFill>
                  <a:schemeClr val="accent1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60000">
            <a:off x="-62349" y="100433"/>
            <a:ext cx="2094092" cy="3290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7" descr="https://thumbs.dreamstime.com/b/%D1%87%D0%B5%D1%80%D0%B5%D0%BF%D0%B0%D1%88%D0%BA%D0%B0-h-%D0%BF%D0%B8%D1%81%D1%8C%D0%BC%D0%B0-%D1%88%D0%B0%D1%80%D0%B6%D0%B0-4708899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304800"/>
            <a:ext cx="1600200" cy="154990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209800" y="609600"/>
            <a:ext cx="54051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ru-RU" sz="3600" b="1" dirty="0" smtClean="0">
                <a:ln w="1905">
                  <a:solidFill>
                    <a:srgbClr val="FF33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Орфоэпическая разминка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52600" y="1143000"/>
            <a:ext cx="65054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905">
                  <a:solidFill>
                    <a:srgbClr val="FFC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Имеющий уши - да услышит…</a:t>
            </a:r>
          </a:p>
          <a:p>
            <a:pPr algn="ctr"/>
            <a:r>
              <a:rPr lang="ru-RU" b="1" dirty="0" smtClean="0">
                <a:ln w="1905">
                  <a:solidFill>
                    <a:srgbClr val="FF33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Выполняя задание по орфоэпии, укажи слова на правописание </a:t>
            </a:r>
            <a:r>
              <a:rPr lang="ru-RU" b="1" dirty="0" err="1" smtClean="0">
                <a:ln w="1905">
                  <a:solidFill>
                    <a:srgbClr val="FF33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</a:t>
            </a:r>
            <a:r>
              <a:rPr lang="ru-RU" b="1" dirty="0" smtClean="0">
                <a:ln w="1905">
                  <a:solidFill>
                    <a:srgbClr val="FF33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/</a:t>
            </a:r>
            <a:r>
              <a:rPr lang="ru-RU" b="1" dirty="0" err="1" smtClean="0">
                <a:ln w="1905">
                  <a:solidFill>
                    <a:srgbClr val="FF33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нн</a:t>
            </a:r>
            <a:r>
              <a:rPr lang="ru-RU" b="1" dirty="0" smtClean="0">
                <a:ln w="1905">
                  <a:solidFill>
                    <a:srgbClr val="FF33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endParaRPr lang="ru-RU" b="1" dirty="0" smtClean="0">
              <a:ln w="1905">
                <a:solidFill>
                  <a:srgbClr val="FF3300"/>
                </a:solidFill>
              </a:ln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57400" y="2133600"/>
            <a:ext cx="156453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905">
                  <a:solidFill>
                    <a:srgbClr val="3A1DE7"/>
                  </a:solidFill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Вариант 1</a:t>
            </a:r>
          </a:p>
          <a:p>
            <a:pPr algn="ctr"/>
            <a:r>
              <a:rPr lang="ru-RU" b="1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повторённый</a:t>
            </a:r>
          </a:p>
          <a:p>
            <a:pPr algn="ctr"/>
            <a:r>
              <a:rPr lang="ru-RU" b="1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наделённый</a:t>
            </a:r>
            <a:endParaRPr lang="ru-RU" dirty="0">
              <a:ln w="1905"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67200" y="2133600"/>
            <a:ext cx="1626343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905">
                  <a:solidFill>
                    <a:srgbClr val="3A1DE7"/>
                  </a:solidFill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Вариант 2</a:t>
            </a:r>
          </a:p>
          <a:p>
            <a:pPr algn="ctr"/>
            <a:r>
              <a:rPr lang="ru-RU" b="1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газированный</a:t>
            </a:r>
          </a:p>
          <a:p>
            <a:pPr algn="ctr"/>
            <a:r>
              <a:rPr lang="ru-RU" b="1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заселена</a:t>
            </a:r>
          </a:p>
          <a:p>
            <a:pPr algn="ctr"/>
            <a:r>
              <a:rPr lang="ru-RU" b="1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кухонный</a:t>
            </a:r>
          </a:p>
          <a:p>
            <a:endParaRPr lang="ru-RU" dirty="0">
              <a:ln w="1905"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629400" y="2133600"/>
            <a:ext cx="1564083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905">
                  <a:solidFill>
                    <a:srgbClr val="3A1DE7"/>
                  </a:solidFill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Вариант 3</a:t>
            </a:r>
          </a:p>
          <a:p>
            <a:pPr algn="ctr"/>
            <a:r>
              <a:rPr lang="ru-RU" b="1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поделённый</a:t>
            </a:r>
          </a:p>
          <a:p>
            <a:pPr algn="ctr"/>
            <a:r>
              <a:rPr lang="ru-RU" b="1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приручённый</a:t>
            </a:r>
          </a:p>
          <a:p>
            <a:pPr algn="ctr"/>
            <a:r>
              <a:rPr lang="ru-RU" b="1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заселённый</a:t>
            </a:r>
          </a:p>
          <a:p>
            <a:endParaRPr lang="ru-RU" dirty="0">
              <a:ln w="1905"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rgbClr val="002060"/>
              </a:solidFill>
            </a:endParaRPr>
          </a:p>
        </p:txBody>
      </p:sp>
      <p:pic>
        <p:nvPicPr>
          <p:cNvPr id="24578" name="Picture 2" descr="https://fsd.videouroki.net/products/conspekty/rus10k/29-pravopisanie-n-i-nn-v-raznyh-chastyah-rechi.files/image003.jpg"/>
          <p:cNvPicPr>
            <a:picLocks noChangeAspect="1" noChangeArrowheads="1"/>
          </p:cNvPicPr>
          <p:nvPr/>
        </p:nvPicPr>
        <p:blipFill>
          <a:blip r:embed="rId4" cstate="print"/>
          <a:srcRect r="18508"/>
          <a:stretch>
            <a:fillRect/>
          </a:stretch>
        </p:blipFill>
        <p:spPr bwMode="auto">
          <a:xfrm>
            <a:off x="1981200" y="3810000"/>
            <a:ext cx="5410200" cy="1676400"/>
          </a:xfrm>
          <a:prstGeom prst="rect">
            <a:avLst/>
          </a:prstGeom>
          <a:noFill/>
        </p:spPr>
      </p:pic>
      <p:pic>
        <p:nvPicPr>
          <p:cNvPr id="24580" name="Picture 4" descr="https://fsd.videouroki.net/products/conspekty/rus10k/29-pravopisanie-n-i-nn-v-raznyh-chastyah-rechi.files/image003.jpg"/>
          <p:cNvPicPr>
            <a:picLocks noChangeAspect="1" noChangeArrowheads="1"/>
          </p:cNvPicPr>
          <p:nvPr/>
        </p:nvPicPr>
        <p:blipFill>
          <a:blip r:embed="rId4" cstate="print"/>
          <a:srcRect l="81492"/>
          <a:stretch>
            <a:fillRect/>
          </a:stretch>
        </p:blipFill>
        <p:spPr bwMode="auto">
          <a:xfrm>
            <a:off x="7391400" y="3810000"/>
            <a:ext cx="1228725" cy="1676400"/>
          </a:xfrm>
          <a:prstGeom prst="rect">
            <a:avLst/>
          </a:prstGeom>
          <a:noFill/>
        </p:spPr>
      </p:pic>
      <p:pic>
        <p:nvPicPr>
          <p:cNvPr id="12" name="Picture 10" descr="https://www.pinclipart.com/picdir/big/147-1472334_student-university-estudante-college-instituto-universitxe1rio-college-student.png"/>
          <p:cNvPicPr>
            <a:picLocks noChangeAspect="1" noChangeArrowheads="1"/>
          </p:cNvPicPr>
          <p:nvPr/>
        </p:nvPicPr>
        <p:blipFill>
          <a:blip r:embed="rId5" cstate="print"/>
          <a:srcRect r="69231"/>
          <a:stretch>
            <a:fillRect/>
          </a:stretch>
        </p:blipFill>
        <p:spPr bwMode="auto">
          <a:xfrm>
            <a:off x="457200" y="3266090"/>
            <a:ext cx="1219200" cy="3591910"/>
          </a:xfrm>
          <a:prstGeom prst="rect">
            <a:avLst/>
          </a:prstGeom>
          <a:noFill/>
        </p:spPr>
      </p:pic>
      <p:sp>
        <p:nvSpPr>
          <p:cNvPr id="13" name="Полилиния 12"/>
          <p:cNvSpPr/>
          <p:nvPr/>
        </p:nvSpPr>
        <p:spPr>
          <a:xfrm>
            <a:off x="1066800" y="3352800"/>
            <a:ext cx="1828800" cy="533400"/>
          </a:xfrm>
          <a:custGeom>
            <a:avLst/>
            <a:gdLst>
              <a:gd name="connsiteX0" fmla="*/ 800109 w 2743200"/>
              <a:gd name="connsiteY0" fmla="*/ 1714500 h 1524000"/>
              <a:gd name="connsiteX1" fmla="*/ 697553 w 2743200"/>
              <a:gd name="connsiteY1" fmla="*/ 1425638 h 1524000"/>
              <a:gd name="connsiteX2" fmla="*/ 565115 w 2743200"/>
              <a:gd name="connsiteY2" fmla="*/ 145641 h 1524000"/>
              <a:gd name="connsiteX3" fmla="*/ 1780324 w 2743200"/>
              <a:gd name="connsiteY3" fmla="*/ 34618 h 1524000"/>
              <a:gd name="connsiteX4" fmla="*/ 2494784 w 2743200"/>
              <a:gd name="connsiteY4" fmla="*/ 1199354 h 1524000"/>
              <a:gd name="connsiteX5" fmla="*/ 1194119 w 2743200"/>
              <a:gd name="connsiteY5" fmla="*/ 1517593 h 1524000"/>
              <a:gd name="connsiteX6" fmla="*/ 800109 w 2743200"/>
              <a:gd name="connsiteY6" fmla="*/ 1714500 h 1524000"/>
              <a:gd name="connsiteX0" fmla="*/ 737977 w 3270486"/>
              <a:gd name="connsiteY0" fmla="*/ 1980262 h 1980262"/>
              <a:gd name="connsiteX1" fmla="*/ 940221 w 3270486"/>
              <a:gd name="connsiteY1" fmla="*/ 1462800 h 1980262"/>
              <a:gd name="connsiteX2" fmla="*/ 807783 w 3270486"/>
              <a:gd name="connsiteY2" fmla="*/ 182803 h 1980262"/>
              <a:gd name="connsiteX3" fmla="*/ 2022992 w 3270486"/>
              <a:gd name="connsiteY3" fmla="*/ 71780 h 1980262"/>
              <a:gd name="connsiteX4" fmla="*/ 2737452 w 3270486"/>
              <a:gd name="connsiteY4" fmla="*/ 1236516 h 1980262"/>
              <a:gd name="connsiteX5" fmla="*/ 1436787 w 3270486"/>
              <a:gd name="connsiteY5" fmla="*/ 1554755 h 1980262"/>
              <a:gd name="connsiteX6" fmla="*/ 737977 w 3270486"/>
              <a:gd name="connsiteY6" fmla="*/ 1980262 h 1980262"/>
              <a:gd name="connsiteX0" fmla="*/ 0 w 3522062"/>
              <a:gd name="connsiteY0" fmla="*/ 1650218 h 1650218"/>
              <a:gd name="connsiteX1" fmla="*/ 1191797 w 3522062"/>
              <a:gd name="connsiteY1" fmla="*/ 1462800 h 1650218"/>
              <a:gd name="connsiteX2" fmla="*/ 1059359 w 3522062"/>
              <a:gd name="connsiteY2" fmla="*/ 182803 h 1650218"/>
              <a:gd name="connsiteX3" fmla="*/ 2274568 w 3522062"/>
              <a:gd name="connsiteY3" fmla="*/ 71780 h 1650218"/>
              <a:gd name="connsiteX4" fmla="*/ 2989028 w 3522062"/>
              <a:gd name="connsiteY4" fmla="*/ 1236516 h 1650218"/>
              <a:gd name="connsiteX5" fmla="*/ 1688363 w 3522062"/>
              <a:gd name="connsiteY5" fmla="*/ 1554755 h 1650218"/>
              <a:gd name="connsiteX6" fmla="*/ 0 w 3522062"/>
              <a:gd name="connsiteY6" fmla="*/ 1650218 h 1650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22062" h="1650218">
                <a:moveTo>
                  <a:pt x="0" y="1650218"/>
                </a:moveTo>
                <a:lnTo>
                  <a:pt x="1191797" y="1462800"/>
                </a:lnTo>
                <a:cubicBezTo>
                  <a:pt x="322050" y="1190149"/>
                  <a:pt x="251576" y="509025"/>
                  <a:pt x="1059359" y="182803"/>
                </a:cubicBezTo>
                <a:cubicBezTo>
                  <a:pt x="1410073" y="41168"/>
                  <a:pt x="1860681" y="0"/>
                  <a:pt x="2274568" y="71780"/>
                </a:cubicBezTo>
                <a:cubicBezTo>
                  <a:pt x="3161078" y="225527"/>
                  <a:pt x="3522062" y="814015"/>
                  <a:pt x="2989028" y="1236516"/>
                </a:cubicBezTo>
                <a:cubicBezTo>
                  <a:pt x="2695920" y="1468843"/>
                  <a:pt x="2194750" y="1591467"/>
                  <a:pt x="1688363" y="1554755"/>
                </a:cubicBezTo>
                <a:lnTo>
                  <a:pt x="0" y="1650218"/>
                </a:lnTo>
                <a:close/>
              </a:path>
            </a:pathLst>
          </a:custGeom>
          <a:ln w="127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  Дополните схему!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s://fsd.videouroki.net/products/conspekty/rus10k/29-pravopisanie-n-i-nn-v-raznyh-chastyah-rechi.files/image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143000"/>
            <a:ext cx="6162675" cy="263842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90800" y="3886200"/>
            <a:ext cx="34221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n w="1905">
                  <a:solidFill>
                    <a:srgbClr val="FF33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остальных случаях пишется </a:t>
            </a:r>
            <a:r>
              <a:rPr lang="ru-RU" sz="2000" b="1" dirty="0" smtClean="0">
                <a:ln w="1905">
                  <a:solidFill>
                    <a:srgbClr val="00B0F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</a:t>
            </a:r>
            <a:r>
              <a:rPr lang="ru-RU" b="1" dirty="0" smtClean="0">
                <a:ln w="1905">
                  <a:solidFill>
                    <a:srgbClr val="FF33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</p:txBody>
      </p:sp>
      <p:pic>
        <p:nvPicPr>
          <p:cNvPr id="6" name="Picture 2" descr="https://vean-tattoo.com/media/images/c7f4df742a1c10b85e211a3c4fdc00e0.original.format-jpe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53388" y="3886200"/>
            <a:ext cx="1990612" cy="29718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581400" y="381000"/>
            <a:ext cx="42258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ru-RU" sz="3600" b="1" dirty="0" smtClean="0">
                <a:ln w="1905">
                  <a:solidFill>
                    <a:srgbClr val="FF33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Теоретический блок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381000" y="152400"/>
            <a:ext cx="3429000" cy="4658710"/>
            <a:chOff x="381000" y="152400"/>
            <a:chExt cx="3429000" cy="4658710"/>
          </a:xfrm>
        </p:grpSpPr>
        <p:pic>
          <p:nvPicPr>
            <p:cNvPr id="7" name="Picture 10" descr="https://www.pinclipart.com/picdir/big/147-1472334_student-university-estudante-college-instituto-universitxe1rio-college-student.png"/>
            <p:cNvPicPr>
              <a:picLocks noChangeAspect="1" noChangeArrowheads="1"/>
            </p:cNvPicPr>
            <p:nvPr/>
          </p:nvPicPr>
          <p:blipFill>
            <a:blip r:embed="rId4" cstate="print"/>
            <a:srcRect l="28846" r="38462"/>
            <a:stretch>
              <a:fillRect/>
            </a:stretch>
          </p:blipFill>
          <p:spPr bwMode="auto">
            <a:xfrm>
              <a:off x="381000" y="1219200"/>
              <a:ext cx="1295400" cy="3591910"/>
            </a:xfrm>
            <a:prstGeom prst="rect">
              <a:avLst/>
            </a:prstGeom>
            <a:noFill/>
          </p:spPr>
        </p:pic>
        <p:sp>
          <p:nvSpPr>
            <p:cNvPr id="9" name="Полилиния 8"/>
            <p:cNvSpPr/>
            <p:nvPr/>
          </p:nvSpPr>
          <p:spPr>
            <a:xfrm>
              <a:off x="685800" y="152400"/>
              <a:ext cx="3124200" cy="1752600"/>
            </a:xfrm>
            <a:custGeom>
              <a:avLst/>
              <a:gdLst>
                <a:gd name="connsiteX0" fmla="*/ 800109 w 2743200"/>
                <a:gd name="connsiteY0" fmla="*/ 1714500 h 1524000"/>
                <a:gd name="connsiteX1" fmla="*/ 697553 w 2743200"/>
                <a:gd name="connsiteY1" fmla="*/ 1425638 h 1524000"/>
                <a:gd name="connsiteX2" fmla="*/ 565115 w 2743200"/>
                <a:gd name="connsiteY2" fmla="*/ 145641 h 1524000"/>
                <a:gd name="connsiteX3" fmla="*/ 1780324 w 2743200"/>
                <a:gd name="connsiteY3" fmla="*/ 34618 h 1524000"/>
                <a:gd name="connsiteX4" fmla="*/ 2494784 w 2743200"/>
                <a:gd name="connsiteY4" fmla="*/ 1199354 h 1524000"/>
                <a:gd name="connsiteX5" fmla="*/ 1194119 w 2743200"/>
                <a:gd name="connsiteY5" fmla="*/ 1517593 h 1524000"/>
                <a:gd name="connsiteX6" fmla="*/ 800109 w 2743200"/>
                <a:gd name="connsiteY6" fmla="*/ 1714500 h 1524000"/>
                <a:gd name="connsiteX0" fmla="*/ 737977 w 3270486"/>
                <a:gd name="connsiteY0" fmla="*/ 1980262 h 1980262"/>
                <a:gd name="connsiteX1" fmla="*/ 940221 w 3270486"/>
                <a:gd name="connsiteY1" fmla="*/ 1462800 h 1980262"/>
                <a:gd name="connsiteX2" fmla="*/ 807783 w 3270486"/>
                <a:gd name="connsiteY2" fmla="*/ 182803 h 1980262"/>
                <a:gd name="connsiteX3" fmla="*/ 2022992 w 3270486"/>
                <a:gd name="connsiteY3" fmla="*/ 71780 h 1980262"/>
                <a:gd name="connsiteX4" fmla="*/ 2737452 w 3270486"/>
                <a:gd name="connsiteY4" fmla="*/ 1236516 h 1980262"/>
                <a:gd name="connsiteX5" fmla="*/ 1436787 w 3270486"/>
                <a:gd name="connsiteY5" fmla="*/ 1554755 h 1980262"/>
                <a:gd name="connsiteX6" fmla="*/ 737977 w 3270486"/>
                <a:gd name="connsiteY6" fmla="*/ 1980262 h 1980262"/>
                <a:gd name="connsiteX0" fmla="*/ 533400 w 3270486"/>
                <a:gd name="connsiteY0" fmla="*/ 3036402 h 3036402"/>
                <a:gd name="connsiteX1" fmla="*/ 940221 w 3270486"/>
                <a:gd name="connsiteY1" fmla="*/ 1462800 h 3036402"/>
                <a:gd name="connsiteX2" fmla="*/ 807783 w 3270486"/>
                <a:gd name="connsiteY2" fmla="*/ 182803 h 3036402"/>
                <a:gd name="connsiteX3" fmla="*/ 2022992 w 3270486"/>
                <a:gd name="connsiteY3" fmla="*/ 71780 h 3036402"/>
                <a:gd name="connsiteX4" fmla="*/ 2737452 w 3270486"/>
                <a:gd name="connsiteY4" fmla="*/ 1236516 h 3036402"/>
                <a:gd name="connsiteX5" fmla="*/ 1436787 w 3270486"/>
                <a:gd name="connsiteY5" fmla="*/ 1554755 h 3036402"/>
                <a:gd name="connsiteX6" fmla="*/ 533400 w 3270486"/>
                <a:gd name="connsiteY6" fmla="*/ 3036402 h 3036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70486" h="3036402">
                  <a:moveTo>
                    <a:pt x="533400" y="3036402"/>
                  </a:moveTo>
                  <a:lnTo>
                    <a:pt x="940221" y="1462800"/>
                  </a:lnTo>
                  <a:cubicBezTo>
                    <a:pt x="70474" y="1190149"/>
                    <a:pt x="0" y="509025"/>
                    <a:pt x="807783" y="182803"/>
                  </a:cubicBezTo>
                  <a:cubicBezTo>
                    <a:pt x="1158497" y="41168"/>
                    <a:pt x="1609105" y="0"/>
                    <a:pt x="2022992" y="71780"/>
                  </a:cubicBezTo>
                  <a:cubicBezTo>
                    <a:pt x="2909502" y="225527"/>
                    <a:pt x="3270486" y="814015"/>
                    <a:pt x="2737452" y="1236516"/>
                  </a:cubicBezTo>
                  <a:cubicBezTo>
                    <a:pt x="2444344" y="1468843"/>
                    <a:pt x="1943174" y="1591467"/>
                    <a:pt x="1436787" y="1554755"/>
                  </a:cubicBezTo>
                  <a:lnTo>
                    <a:pt x="533400" y="3036402"/>
                  </a:lnTo>
                  <a:close/>
                </a:path>
              </a:pathLst>
            </a:custGeom>
            <a:ln w="12700">
              <a:solidFill>
                <a:srgbClr val="0070C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143000" y="228600"/>
              <a:ext cx="2143536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100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Освежите в своей памяти</a:t>
              </a:r>
            </a:p>
            <a:p>
              <a:pPr algn="ctr"/>
              <a:r>
                <a:rPr lang="ru-RU" sz="100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правило на правописание </a:t>
              </a:r>
              <a:r>
                <a:rPr lang="ru-RU" sz="1000" dirty="0" err="1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н</a:t>
              </a:r>
              <a:r>
                <a:rPr lang="ru-RU" sz="100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/</a:t>
              </a:r>
              <a:r>
                <a:rPr lang="ru-RU" sz="1000" dirty="0" err="1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нн</a:t>
              </a:r>
              <a:r>
                <a:rPr lang="ru-RU" sz="100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! С</a:t>
              </a:r>
            </a:p>
            <a:p>
              <a:pPr algn="ctr"/>
              <a:r>
                <a:rPr lang="ru-RU" sz="100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формулируйте недостающий пункт.</a:t>
              </a:r>
            </a:p>
            <a:p>
              <a:pPr algn="ctr"/>
              <a:r>
                <a:rPr lang="ru-RU" sz="100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Потренируйтесь на примерах.</a:t>
              </a: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685800" y="4343400"/>
            <a:ext cx="44196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Рискова</a:t>
            </a:r>
            <a:r>
              <a:rPr lang="ru-RU" sz="2000" b="1" dirty="0" smtClean="0">
                <a:ln w="1905">
                  <a:solidFill>
                    <a:srgbClr val="00B0F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нн</a:t>
            </a:r>
            <a:r>
              <a:rPr lang="ru-RU" b="1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ый </a:t>
            </a:r>
            <a:r>
              <a:rPr lang="ru-RU" b="1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поступок</a:t>
            </a:r>
            <a:endParaRPr lang="ru-RU" b="1" dirty="0" smtClean="0">
              <a:ln w="1905"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76800" y="4343400"/>
            <a:ext cx="23622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Были</a:t>
            </a:r>
            <a:r>
              <a:rPr lang="ru-RU" b="1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</a:t>
            </a:r>
            <a:r>
              <a:rPr lang="ru-RU" sz="2000" b="1" dirty="0" smtClean="0">
                <a:ln w="1905">
                  <a:solidFill>
                    <a:srgbClr val="00B0F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</a:t>
            </a:r>
            <a:r>
              <a:rPr lang="ru-RU" b="1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ый богатырь</a:t>
            </a:r>
            <a:endParaRPr lang="ru-RU" b="1" dirty="0" smtClean="0">
              <a:ln w="1905"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85800" y="4896456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вкусное </a:t>
            </a:r>
            <a:r>
              <a:rPr lang="ru-RU" b="1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морож</a:t>
            </a:r>
            <a:r>
              <a:rPr lang="ru-RU" sz="2000" b="1" dirty="0" smtClean="0">
                <a:ln w="1905">
                  <a:solidFill>
                    <a:srgbClr val="00B0F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ен</a:t>
            </a:r>
            <a:r>
              <a:rPr lang="ru-RU" b="1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ое</a:t>
            </a:r>
            <a:endParaRPr lang="ru-RU" b="1" dirty="0" smtClean="0">
              <a:ln w="1905"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85800" y="5172514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вошёл в </a:t>
            </a:r>
            <a:r>
              <a:rPr lang="ru-RU" b="1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гост</a:t>
            </a:r>
            <a:r>
              <a:rPr lang="ru-RU" sz="2000" b="1" dirty="0" smtClean="0">
                <a:ln w="1905">
                  <a:solidFill>
                    <a:srgbClr val="00B0F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</a:t>
            </a:r>
            <a:r>
              <a:rPr lang="ru-RU" b="1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ую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85800" y="5448572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песч</a:t>
            </a:r>
            <a:r>
              <a:rPr lang="ru-RU" sz="2000" b="1" dirty="0" smtClean="0">
                <a:ln w="1905">
                  <a:solidFill>
                    <a:srgbClr val="00B0F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ан</a:t>
            </a:r>
            <a:r>
              <a:rPr lang="ru-RU" b="1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ая </a:t>
            </a:r>
            <a:r>
              <a:rPr lang="ru-RU" b="1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отмель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85800" y="572463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краш</a:t>
            </a:r>
            <a:r>
              <a:rPr lang="ru-RU" sz="2000" b="1" dirty="0" smtClean="0">
                <a:ln w="1905">
                  <a:solidFill>
                    <a:srgbClr val="00B0F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енн</a:t>
            </a:r>
            <a:r>
              <a:rPr lang="ru-RU" b="1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ая в мастерской </a:t>
            </a:r>
            <a:r>
              <a:rPr lang="ru-RU" b="1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шерсть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85800" y="6000690"/>
            <a:ext cx="23985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серебр</a:t>
            </a:r>
            <a:r>
              <a:rPr lang="ru-RU" sz="2000" b="1" dirty="0" smtClean="0">
                <a:ln w="1905">
                  <a:solidFill>
                    <a:srgbClr val="00B0F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ян</a:t>
            </a:r>
            <a:r>
              <a:rPr lang="ru-RU" b="1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ый перстень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876800" y="4891194"/>
            <a:ext cx="2514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разбуж</a:t>
            </a:r>
            <a:r>
              <a:rPr lang="ru-RU" sz="2000" b="1" dirty="0" smtClean="0">
                <a:ln w="1905">
                  <a:solidFill>
                    <a:srgbClr val="00B0F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енн</a:t>
            </a:r>
            <a:r>
              <a:rPr lang="ru-RU" b="1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ый </a:t>
            </a:r>
            <a:r>
              <a:rPr lang="ru-RU" b="1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ребёнок</a:t>
            </a:r>
            <a:endParaRPr lang="ru-RU" b="1" dirty="0" smtClean="0">
              <a:ln w="1905"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876800" y="5161990"/>
            <a:ext cx="2590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говорил </a:t>
            </a:r>
            <a:r>
              <a:rPr lang="ru-RU" b="1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взволнова</a:t>
            </a:r>
            <a:r>
              <a:rPr lang="ru-RU" sz="2000" b="1" dirty="0" smtClean="0">
                <a:ln w="1905">
                  <a:solidFill>
                    <a:srgbClr val="00B0F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нн</a:t>
            </a:r>
            <a:r>
              <a:rPr lang="ru-RU" b="1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endParaRPr lang="ru-RU" b="1" dirty="0" smtClean="0">
              <a:ln w="1905"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876800" y="5432786"/>
            <a:ext cx="2743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вчера </a:t>
            </a:r>
            <a:r>
              <a:rPr lang="ru-RU" b="1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написа</a:t>
            </a:r>
            <a:r>
              <a:rPr lang="ru-RU" sz="2000" b="1" dirty="0" smtClean="0">
                <a:ln w="1905">
                  <a:solidFill>
                    <a:srgbClr val="00B0F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</a:t>
            </a:r>
            <a:r>
              <a:rPr lang="ru-RU" b="1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endParaRPr lang="ru-RU" b="1" dirty="0" smtClean="0">
              <a:ln w="1905"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876800" y="570358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румяный </a:t>
            </a:r>
            <a:r>
              <a:rPr lang="ru-RU" b="1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мальчуган</a:t>
            </a:r>
            <a:endParaRPr lang="ru-RU" b="1" dirty="0" smtClean="0">
              <a:ln w="1905"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876800" y="5943600"/>
            <a:ext cx="20889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 туман</a:t>
            </a:r>
            <a:r>
              <a:rPr lang="ru-RU" sz="2000" b="1" dirty="0" smtClean="0">
                <a:ln w="1905">
                  <a:solidFill>
                    <a:srgbClr val="00B0F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</a:t>
            </a:r>
            <a:r>
              <a:rPr lang="ru-RU" b="1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ой дымке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  <p:bldP spid="12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6705600" y="0"/>
            <a:ext cx="2438400" cy="4506310"/>
            <a:chOff x="6705600" y="0"/>
            <a:chExt cx="2438400" cy="4506310"/>
          </a:xfrm>
        </p:grpSpPr>
        <p:pic>
          <p:nvPicPr>
            <p:cNvPr id="5" name="Picture 10" descr="https://www.pinclipart.com/picdir/big/147-1472334_student-university-estudante-college-instituto-universitxe1rio-college-student.png"/>
            <p:cNvPicPr>
              <a:picLocks noChangeAspect="1" noChangeArrowheads="1"/>
            </p:cNvPicPr>
            <p:nvPr/>
          </p:nvPicPr>
          <p:blipFill>
            <a:blip r:embed="rId2" cstate="print"/>
            <a:srcRect l="61538"/>
            <a:stretch>
              <a:fillRect/>
            </a:stretch>
          </p:blipFill>
          <p:spPr bwMode="auto">
            <a:xfrm>
              <a:off x="7620000" y="914400"/>
              <a:ext cx="1524000" cy="3591910"/>
            </a:xfrm>
            <a:prstGeom prst="rect">
              <a:avLst/>
            </a:prstGeom>
            <a:noFill/>
          </p:spPr>
        </p:pic>
        <p:sp>
          <p:nvSpPr>
            <p:cNvPr id="6" name="Полилиния 5"/>
            <p:cNvSpPr/>
            <p:nvPr/>
          </p:nvSpPr>
          <p:spPr>
            <a:xfrm>
              <a:off x="6705600" y="0"/>
              <a:ext cx="2438400" cy="1524000"/>
            </a:xfrm>
            <a:custGeom>
              <a:avLst/>
              <a:gdLst>
                <a:gd name="connsiteX0" fmla="*/ 644532 w 2209800"/>
                <a:gd name="connsiteY0" fmla="*/ 1628775 h 1447800"/>
                <a:gd name="connsiteX1" fmla="*/ 561918 w 2209800"/>
                <a:gd name="connsiteY1" fmla="*/ 1354356 h 1447800"/>
                <a:gd name="connsiteX2" fmla="*/ 325656 w 2209800"/>
                <a:gd name="connsiteY2" fmla="*/ 210693 h 1447800"/>
                <a:gd name="connsiteX3" fmla="*/ 1441225 w 2209800"/>
                <a:gd name="connsiteY3" fmla="*/ 34351 h 1447800"/>
                <a:gd name="connsiteX4" fmla="*/ 2087338 w 2209800"/>
                <a:gd name="connsiteY4" fmla="*/ 1055148 h 1447800"/>
                <a:gd name="connsiteX5" fmla="*/ 961930 w 2209800"/>
                <a:gd name="connsiteY5" fmla="*/ 1441714 h 1447800"/>
                <a:gd name="connsiteX6" fmla="*/ 644532 w 2209800"/>
                <a:gd name="connsiteY6" fmla="*/ 1628775 h 1447800"/>
                <a:gd name="connsiteX0" fmla="*/ 2285782 w 2593382"/>
                <a:gd name="connsiteY0" fmla="*/ 1676693 h 1676693"/>
                <a:gd name="connsiteX1" fmla="*/ 755368 w 2593382"/>
                <a:gd name="connsiteY1" fmla="*/ 1402274 h 1676693"/>
                <a:gd name="connsiteX2" fmla="*/ 519106 w 2593382"/>
                <a:gd name="connsiteY2" fmla="*/ 258611 h 1676693"/>
                <a:gd name="connsiteX3" fmla="*/ 1634675 w 2593382"/>
                <a:gd name="connsiteY3" fmla="*/ 82269 h 1676693"/>
                <a:gd name="connsiteX4" fmla="*/ 2280788 w 2593382"/>
                <a:gd name="connsiteY4" fmla="*/ 1103066 h 1676693"/>
                <a:gd name="connsiteX5" fmla="*/ 1155380 w 2593382"/>
                <a:gd name="connsiteY5" fmla="*/ 1489632 h 1676693"/>
                <a:gd name="connsiteX6" fmla="*/ 2285782 w 2593382"/>
                <a:gd name="connsiteY6" fmla="*/ 1676693 h 1676693"/>
                <a:gd name="connsiteX0" fmla="*/ 1599982 w 2593382"/>
                <a:gd name="connsiteY0" fmla="*/ 2286293 h 2286293"/>
                <a:gd name="connsiteX1" fmla="*/ 755368 w 2593382"/>
                <a:gd name="connsiteY1" fmla="*/ 1402274 h 2286293"/>
                <a:gd name="connsiteX2" fmla="*/ 519106 w 2593382"/>
                <a:gd name="connsiteY2" fmla="*/ 258611 h 2286293"/>
                <a:gd name="connsiteX3" fmla="*/ 1634675 w 2593382"/>
                <a:gd name="connsiteY3" fmla="*/ 82269 h 2286293"/>
                <a:gd name="connsiteX4" fmla="*/ 2280788 w 2593382"/>
                <a:gd name="connsiteY4" fmla="*/ 1103066 h 2286293"/>
                <a:gd name="connsiteX5" fmla="*/ 1155380 w 2593382"/>
                <a:gd name="connsiteY5" fmla="*/ 1489632 h 2286293"/>
                <a:gd name="connsiteX6" fmla="*/ 1599982 w 2593382"/>
                <a:gd name="connsiteY6" fmla="*/ 2286293 h 2286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93382" h="2286293">
                  <a:moveTo>
                    <a:pt x="1599982" y="2286293"/>
                  </a:moveTo>
                  <a:lnTo>
                    <a:pt x="755368" y="1402274"/>
                  </a:lnTo>
                  <a:cubicBezTo>
                    <a:pt x="117665" y="1166519"/>
                    <a:pt x="0" y="596948"/>
                    <a:pt x="519106" y="258611"/>
                  </a:cubicBezTo>
                  <a:cubicBezTo>
                    <a:pt x="811560" y="67999"/>
                    <a:pt x="1241731" y="0"/>
                    <a:pt x="1634675" y="82269"/>
                  </a:cubicBezTo>
                  <a:cubicBezTo>
                    <a:pt x="2285391" y="218506"/>
                    <a:pt x="2593382" y="705103"/>
                    <a:pt x="2280788" y="1103066"/>
                  </a:cubicBezTo>
                  <a:cubicBezTo>
                    <a:pt x="2067582" y="1374499"/>
                    <a:pt x="1617397" y="1529132"/>
                    <a:pt x="1155380" y="1489632"/>
                  </a:cubicBezTo>
                  <a:lnTo>
                    <a:pt x="1599982" y="2286293"/>
                  </a:lnTo>
                  <a:close/>
                </a:path>
              </a:pathLst>
            </a:custGeom>
            <a:ln w="12700">
              <a:solidFill>
                <a:srgbClr val="0070C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6858000" y="76200"/>
              <a:ext cx="2215671" cy="86177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100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А как же исключения?</a:t>
              </a:r>
            </a:p>
            <a:p>
              <a:pPr algn="ctr"/>
              <a:r>
                <a:rPr lang="ru-RU" sz="100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Их важно знать! </a:t>
              </a:r>
            </a:p>
            <a:p>
              <a:pPr algn="ctr"/>
              <a:r>
                <a:rPr lang="ru-RU" sz="100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Б</a:t>
              </a:r>
              <a:r>
                <a:rPr lang="ru-RU" sz="100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ез знания исключений </a:t>
              </a:r>
              <a:r>
                <a:rPr lang="ru-RU" sz="100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задание  15, </a:t>
              </a:r>
            </a:p>
            <a:p>
              <a:pPr algn="ctr"/>
              <a:r>
                <a:rPr lang="ru-RU" sz="100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вряд ли можно выполнить </a:t>
              </a:r>
            </a:p>
            <a:p>
              <a:pPr algn="ctr"/>
              <a:r>
                <a:rPr lang="ru-RU" sz="100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без ошибок.</a:t>
              </a: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228600" y="228600"/>
            <a:ext cx="67056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3400" b="1" dirty="0" smtClean="0">
                <a:ln w="1905">
                  <a:solidFill>
                    <a:srgbClr val="FF33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Теоретический блок (исключения)</a:t>
            </a:r>
          </a:p>
        </p:txBody>
      </p:sp>
      <p:sp>
        <p:nvSpPr>
          <p:cNvPr id="1026" name="AutoShape 2" descr="https://mypresentation.ru/documents_6/e77145384ef83bcb65d490a2c35d0474/img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mypresentation.ru/documents_6/e77145384ef83bcb65d490a2c35d0474/img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s://xn----8sbfklga1asckj6a.xn--p1ai/800/600/http/cf3.ppt-online.org/files3/slide/7/7ituw5rF2qm36VAfZY0aN4CJWKhvy9LzkpDIn1/slide-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609600" y="1066800"/>
          <a:ext cx="6086475" cy="5029200"/>
        </p:xfrm>
        <a:graphic>
          <a:graphicData uri="http://schemas.openxmlformats.org/drawingml/2006/table">
            <a:tbl>
              <a:tblPr/>
              <a:tblGrid>
                <a:gridCol w="3038240"/>
                <a:gridCol w="3048235"/>
              </a:tblGrid>
              <a:tr h="152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25"/>
                        </a:spcAft>
                      </a:pPr>
                      <a:r>
                        <a:rPr lang="ru-RU" sz="1800" b="1" dirty="0" smtClean="0">
                          <a:ln w="1905">
                            <a:solidFill>
                              <a:srgbClr val="00B0F0"/>
                            </a:solidFill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Н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latinLnBrk="0">
                        <a:lnSpc>
                          <a:spcPct val="115000"/>
                        </a:lnSpc>
                        <a:spcAft>
                          <a:spcPts val="625"/>
                        </a:spcAft>
                      </a:pPr>
                      <a:r>
                        <a:rPr lang="ru-RU" sz="1800" b="1" kern="1200" dirty="0" err="1" smtClean="0">
                          <a:ln w="1905">
                            <a:solidFill>
                              <a:srgbClr val="00B0F0"/>
                            </a:solidFill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нн</a:t>
                      </a:r>
                      <a:endParaRPr lang="ru-RU" sz="1800" b="1" kern="1200" dirty="0" smtClean="0">
                        <a:ln w="1905">
                          <a:solidFill>
                            <a:srgbClr val="00B0F0"/>
                          </a:solidFill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37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kern="1200" dirty="0" smtClean="0">
                          <a:ln w="1905">
                            <a:solidFill>
                              <a:srgbClr val="FF33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В отымённых прилагательных с суффиксами -ан-, -</a:t>
                      </a:r>
                      <a:r>
                        <a:rPr lang="ru-RU" sz="1600" b="1" i="1" kern="1200" dirty="0" err="1" smtClean="0">
                          <a:ln w="1905">
                            <a:solidFill>
                              <a:srgbClr val="FF33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ян</a:t>
                      </a:r>
                      <a:r>
                        <a:rPr lang="ru-RU" sz="1600" b="1" i="1" kern="1200" dirty="0" smtClean="0">
                          <a:ln w="1905">
                            <a:solidFill>
                              <a:srgbClr val="FF33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-, -ин: </a:t>
                      </a:r>
                      <a:r>
                        <a:rPr lang="ru-RU" sz="1600" b="1" kern="1200" dirty="0" smtClean="0">
                          <a:ln w="1905"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стеклянный, оловянный, деревянный;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ln w="1905"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юный,</a:t>
                      </a:r>
                      <a:r>
                        <a:rPr lang="ru-RU" sz="1600" b="1" kern="1200" baseline="0" dirty="0" smtClean="0">
                          <a:ln w="1905"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 з</a:t>
                      </a:r>
                      <a:r>
                        <a:rPr lang="ru-RU" sz="1600" b="1" kern="1200" dirty="0" smtClean="0">
                          <a:ln w="1905"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елёный,</a:t>
                      </a:r>
                      <a:r>
                        <a:rPr lang="ru-RU" sz="1600" b="1" kern="1200" baseline="0" dirty="0" smtClean="0">
                          <a:ln w="1905"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 р</a:t>
                      </a:r>
                      <a:r>
                        <a:rPr lang="ru-RU" sz="1600" b="1" kern="1200" dirty="0" smtClean="0">
                          <a:ln w="1905"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умяный,</a:t>
                      </a:r>
                      <a:r>
                        <a:rPr lang="ru-RU" sz="1600" b="1" kern="1200" baseline="0" dirty="0" smtClean="0">
                          <a:ln w="1905"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 б</a:t>
                      </a:r>
                      <a:r>
                        <a:rPr lang="ru-RU" sz="1600" b="1" kern="1200" dirty="0" smtClean="0">
                          <a:ln w="1905"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агряный,</a:t>
                      </a:r>
                      <a:r>
                        <a:rPr lang="ru-RU" sz="1600" b="1" kern="1200" baseline="0" dirty="0" smtClean="0">
                          <a:ln w="1905"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 п</a:t>
                      </a:r>
                      <a:r>
                        <a:rPr lang="ru-RU" sz="1600" b="1" kern="1200" dirty="0" smtClean="0">
                          <a:ln w="1905"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ьяный, пряный,</a:t>
                      </a:r>
                      <a:r>
                        <a:rPr lang="ru-RU" sz="1600" b="1" kern="1200" baseline="0" dirty="0" smtClean="0">
                          <a:ln w="1905"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 р</a:t>
                      </a:r>
                      <a:r>
                        <a:rPr lang="ru-RU" sz="1600" b="1" kern="1200" dirty="0" smtClean="0">
                          <a:ln w="1905"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ьяный,</a:t>
                      </a:r>
                      <a:r>
                        <a:rPr lang="ru-RU" sz="1600" b="1" kern="1200" baseline="0" dirty="0" smtClean="0">
                          <a:ln w="1905"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 е</a:t>
                      </a:r>
                      <a:r>
                        <a:rPr lang="ru-RU" sz="1600" b="1" kern="1200" dirty="0" smtClean="0">
                          <a:ln w="1905"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диный</a:t>
                      </a:r>
                      <a:br>
                        <a:rPr lang="ru-RU" sz="1600" b="1" kern="1200" dirty="0" smtClean="0">
                          <a:ln w="1905"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b="1" i="1" kern="1200" dirty="0" smtClean="0">
                          <a:ln w="1905">
                            <a:solidFill>
                              <a:srgbClr val="FF33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+ прилагательные фауны:</a:t>
                      </a:r>
                      <a:r>
                        <a:rPr lang="ru-RU" sz="1600" b="1" kern="1200" dirty="0" smtClean="0">
                          <a:ln w="1905"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600" b="1" kern="1200" dirty="0" smtClean="0">
                          <a:ln w="1905"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b="1" kern="1200" dirty="0" smtClean="0">
                          <a:ln w="1905"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павлиний</a:t>
                      </a:r>
                      <a:br>
                        <a:rPr lang="ru-RU" sz="1600" b="1" kern="1200" dirty="0" smtClean="0">
                          <a:ln w="1905"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b="1" kern="1200" dirty="0" smtClean="0">
                          <a:ln w="1905"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фазаний</a:t>
                      </a:r>
                      <a:br>
                        <a:rPr lang="ru-RU" sz="1600" b="1" kern="1200" dirty="0" smtClean="0">
                          <a:ln w="1905"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b="1" kern="1200" dirty="0" smtClean="0">
                          <a:ln w="1905"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тюлений</a:t>
                      </a:r>
                      <a:br>
                        <a:rPr lang="ru-RU" sz="1600" b="1" kern="1200" dirty="0" smtClean="0">
                          <a:ln w="1905"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b="1" kern="1200" dirty="0" smtClean="0">
                          <a:ln w="1905"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сазаний</a:t>
                      </a:r>
                      <a:br>
                        <a:rPr lang="ru-RU" sz="1600" b="1" kern="1200" dirty="0" smtClean="0">
                          <a:ln w="1905"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b="1" kern="1200" dirty="0" smtClean="0">
                          <a:ln w="1905"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кабаний</a:t>
                      </a:r>
                      <a:br>
                        <a:rPr lang="ru-RU" sz="1600" b="1" kern="1200" dirty="0" smtClean="0">
                          <a:ln w="1905"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b="1" kern="1200" dirty="0" smtClean="0">
                          <a:ln w="1905"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свиной</a:t>
                      </a:r>
                      <a:br>
                        <a:rPr lang="ru-RU" sz="1600" b="1" kern="1200" dirty="0" smtClean="0">
                          <a:ln w="1905"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b="1" kern="1200" dirty="0" smtClean="0">
                          <a:ln w="1905"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обезьяний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kern="1200" dirty="0" smtClean="0">
                          <a:ln w="1905">
                            <a:solidFill>
                              <a:srgbClr val="FF33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В отымённых прилагательных с суффиксами -</a:t>
                      </a:r>
                      <a:r>
                        <a:rPr lang="ru-RU" sz="1600" b="1" i="1" kern="1200" dirty="0" err="1" smtClean="0">
                          <a:ln w="1905">
                            <a:solidFill>
                              <a:srgbClr val="FF33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енн</a:t>
                      </a:r>
                      <a:r>
                        <a:rPr lang="ru-RU" sz="1600" b="1" i="1" kern="1200" dirty="0" smtClean="0">
                          <a:ln w="1905">
                            <a:solidFill>
                              <a:srgbClr val="FF33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-, -</a:t>
                      </a:r>
                      <a:r>
                        <a:rPr lang="ru-RU" sz="1600" b="1" i="1" kern="1200" dirty="0" err="1" smtClean="0">
                          <a:ln w="1905">
                            <a:solidFill>
                              <a:srgbClr val="FF33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онн</a:t>
                      </a:r>
                      <a:r>
                        <a:rPr lang="ru-RU" sz="1600" b="1" i="1" kern="1200" dirty="0" smtClean="0">
                          <a:ln w="1905">
                            <a:solidFill>
                              <a:srgbClr val="FF33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-: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ln w="1905"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ветреный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kern="1200" dirty="0" smtClean="0">
                          <a:ln w="1905">
                            <a:solidFill>
                              <a:srgbClr val="FF33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В отглагольных прилагательных: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ln w="1905"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медленный, желанный, отчаянный, деланный, священный, читанный, данный, чеканный, окаянный, жеманный, нежданный, негаданный, неслыханный, невиданный, нечаянный, неожиданный. </a:t>
                      </a:r>
                    </a:p>
                    <a:p>
                      <a:pPr marL="0" algn="l" defTabSz="914400" rtl="0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kern="1200" dirty="0" smtClean="0">
                          <a:ln w="1905">
                            <a:solidFill>
                              <a:srgbClr val="FF33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Акцент на словах с основой на -ИН-:</a:t>
                      </a:r>
                    </a:p>
                    <a:p>
                      <a:r>
                        <a:rPr lang="ru-RU" sz="1600" b="1" kern="1200" dirty="0" smtClean="0">
                          <a:ln w="1905"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холстинный, глубинный,</a:t>
                      </a:r>
                      <a:br>
                        <a:rPr lang="ru-RU" sz="1600" b="1" kern="1200" dirty="0" smtClean="0">
                          <a:ln w="1905"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b="1" kern="1200" dirty="0" smtClean="0">
                          <a:ln w="1905"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старинный,</a:t>
                      </a:r>
                      <a:r>
                        <a:rPr lang="ru-RU" sz="1600" b="1" kern="1200" baseline="0" dirty="0" smtClean="0">
                          <a:ln w="1905"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smtClean="0">
                          <a:ln w="1905"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былинный</a:t>
                      </a:r>
                      <a:br>
                        <a:rPr lang="ru-RU" sz="1600" b="1" kern="1200" dirty="0" smtClean="0">
                          <a:ln w="1905"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b="1" kern="1200" dirty="0" smtClean="0">
                          <a:ln w="1905"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картинный,</a:t>
                      </a:r>
                      <a:r>
                        <a:rPr lang="ru-RU" sz="1600" b="1" kern="1200" baseline="0" dirty="0" smtClean="0">
                          <a:ln w="1905"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smtClean="0">
                          <a:ln w="1905"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общинный</a:t>
                      </a:r>
                      <a:br>
                        <a:rPr lang="ru-RU" sz="1600" b="1" kern="1200" dirty="0" smtClean="0">
                          <a:ln w="1905"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b="1" kern="1200" dirty="0" smtClean="0">
                          <a:ln w="1905"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пустынный,</a:t>
                      </a:r>
                      <a:r>
                        <a:rPr lang="ru-RU" sz="1600" b="1" kern="1200" baseline="0" dirty="0" smtClean="0">
                          <a:ln w="1905"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smtClean="0">
                          <a:ln w="1905"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овчинный</a:t>
                      </a:r>
                      <a:br>
                        <a:rPr lang="ru-RU" sz="1600" b="1" kern="1200" dirty="0" smtClean="0">
                          <a:ln w="1905"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b="1" kern="1200" dirty="0" smtClean="0">
                          <a:ln w="1905"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подлинный,</a:t>
                      </a:r>
                      <a:r>
                        <a:rPr lang="ru-RU" sz="1600" b="1" kern="1200" baseline="0" dirty="0" smtClean="0">
                          <a:ln w="1905"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smtClean="0">
                          <a:ln w="1905"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истинный</a:t>
                      </a:r>
                      <a:br>
                        <a:rPr lang="ru-RU" sz="1600" b="1" kern="1200" dirty="0" smtClean="0">
                          <a:ln w="1905"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b="1" kern="1200" dirty="0" smtClean="0">
                          <a:ln w="1905"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дюжинный,</a:t>
                      </a:r>
                      <a:r>
                        <a:rPr lang="ru-RU" sz="1600" b="1" kern="1200" baseline="0" dirty="0" smtClean="0">
                          <a:ln w="1905"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smtClean="0">
                          <a:ln w="1905">
                            <a:solidFill>
                              <a:srgbClr val="FFC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диковинный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4" name="Picture 10" descr="https://thumbs.dreamstime.com/b/%D0%BF%D0%B5%D1%80%D0%BE-%D0%B2%D0%BE%D0%BB%D1%88%D0%B5%D0%B1%D0%BD%D0%BE%D0%B9-%D0%BF%D1%82%D0%B8%D1%86%D1%8B-%D1%84%D0%B0%D0%BD%D1%82%D0%B0%D1%81%D1%82%D0%B8%D1%87%D0%B5%D1%81%D0%BA%D0%BE%D0%B9-1127047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4953000"/>
            <a:ext cx="1352295" cy="16763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97379" y="304800"/>
            <a:ext cx="30636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ru-RU" sz="3600" b="1" dirty="0" smtClean="0">
                <a:ln w="1905">
                  <a:solidFill>
                    <a:srgbClr val="FF33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Проверь себя!</a:t>
            </a:r>
          </a:p>
        </p:txBody>
      </p:sp>
      <p:pic>
        <p:nvPicPr>
          <p:cNvPr id="6" name="Picture 10" descr="https://www.pinclipart.com/picdir/big/147-1472334_student-university-estudante-college-instituto-universitxe1rio-college-stude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133600"/>
            <a:ext cx="3962400" cy="3591910"/>
          </a:xfrm>
          <a:prstGeom prst="rect">
            <a:avLst/>
          </a:prstGeom>
          <a:noFill/>
        </p:spPr>
      </p:pic>
      <p:grpSp>
        <p:nvGrpSpPr>
          <p:cNvPr id="17" name="Группа 16"/>
          <p:cNvGrpSpPr/>
          <p:nvPr/>
        </p:nvGrpSpPr>
        <p:grpSpPr>
          <a:xfrm>
            <a:off x="1676400" y="1600200"/>
            <a:ext cx="1295400" cy="1219200"/>
            <a:chOff x="1676400" y="1600200"/>
            <a:chExt cx="1295400" cy="1219200"/>
          </a:xfrm>
        </p:grpSpPr>
        <p:sp>
          <p:nvSpPr>
            <p:cNvPr id="7" name="Полилиния 6"/>
            <p:cNvSpPr/>
            <p:nvPr/>
          </p:nvSpPr>
          <p:spPr>
            <a:xfrm>
              <a:off x="1676400" y="1600200"/>
              <a:ext cx="1295400" cy="1219200"/>
            </a:xfrm>
            <a:custGeom>
              <a:avLst/>
              <a:gdLst>
                <a:gd name="connsiteX0" fmla="*/ 0 w 1447800"/>
                <a:gd name="connsiteY0" fmla="*/ 101602 h 609600"/>
                <a:gd name="connsiteX1" fmla="*/ 29759 w 1447800"/>
                <a:gd name="connsiteY1" fmla="*/ 29759 h 609600"/>
                <a:gd name="connsiteX2" fmla="*/ 101603 w 1447800"/>
                <a:gd name="connsiteY2" fmla="*/ 1 h 609600"/>
                <a:gd name="connsiteX3" fmla="*/ 241300 w 1447800"/>
                <a:gd name="connsiteY3" fmla="*/ 0 h 609600"/>
                <a:gd name="connsiteX4" fmla="*/ 241300 w 1447800"/>
                <a:gd name="connsiteY4" fmla="*/ 0 h 609600"/>
                <a:gd name="connsiteX5" fmla="*/ 603250 w 1447800"/>
                <a:gd name="connsiteY5" fmla="*/ 0 h 609600"/>
                <a:gd name="connsiteX6" fmla="*/ 1346198 w 1447800"/>
                <a:gd name="connsiteY6" fmla="*/ 0 h 609600"/>
                <a:gd name="connsiteX7" fmla="*/ 1418041 w 1447800"/>
                <a:gd name="connsiteY7" fmla="*/ 29759 h 609600"/>
                <a:gd name="connsiteX8" fmla="*/ 1447799 w 1447800"/>
                <a:gd name="connsiteY8" fmla="*/ 101603 h 609600"/>
                <a:gd name="connsiteX9" fmla="*/ 1447800 w 1447800"/>
                <a:gd name="connsiteY9" fmla="*/ 355600 h 609600"/>
                <a:gd name="connsiteX10" fmla="*/ 1447800 w 1447800"/>
                <a:gd name="connsiteY10" fmla="*/ 355600 h 609600"/>
                <a:gd name="connsiteX11" fmla="*/ 1447800 w 1447800"/>
                <a:gd name="connsiteY11" fmla="*/ 508000 h 609600"/>
                <a:gd name="connsiteX12" fmla="*/ 1447800 w 1447800"/>
                <a:gd name="connsiteY12" fmla="*/ 507998 h 609600"/>
                <a:gd name="connsiteX13" fmla="*/ 1418041 w 1447800"/>
                <a:gd name="connsiteY13" fmla="*/ 579841 h 609600"/>
                <a:gd name="connsiteX14" fmla="*/ 1346197 w 1447800"/>
                <a:gd name="connsiteY14" fmla="*/ 609600 h 609600"/>
                <a:gd name="connsiteX15" fmla="*/ 603250 w 1447800"/>
                <a:gd name="connsiteY15" fmla="*/ 609600 h 609600"/>
                <a:gd name="connsiteX16" fmla="*/ 617154 w 1447800"/>
                <a:gd name="connsiteY16" fmla="*/ 970611 h 609600"/>
                <a:gd name="connsiteX17" fmla="*/ 241300 w 1447800"/>
                <a:gd name="connsiteY17" fmla="*/ 609600 h 609600"/>
                <a:gd name="connsiteX18" fmla="*/ 101602 w 1447800"/>
                <a:gd name="connsiteY18" fmla="*/ 609600 h 609600"/>
                <a:gd name="connsiteX19" fmla="*/ 29759 w 1447800"/>
                <a:gd name="connsiteY19" fmla="*/ 579841 h 609600"/>
                <a:gd name="connsiteX20" fmla="*/ 1 w 1447800"/>
                <a:gd name="connsiteY20" fmla="*/ 507997 h 609600"/>
                <a:gd name="connsiteX21" fmla="*/ 0 w 1447800"/>
                <a:gd name="connsiteY21" fmla="*/ 508000 h 609600"/>
                <a:gd name="connsiteX22" fmla="*/ 0 w 1447800"/>
                <a:gd name="connsiteY22" fmla="*/ 355600 h 609600"/>
                <a:gd name="connsiteX23" fmla="*/ 0 w 1447800"/>
                <a:gd name="connsiteY23" fmla="*/ 355600 h 609600"/>
                <a:gd name="connsiteX24" fmla="*/ 0 w 1447800"/>
                <a:gd name="connsiteY24" fmla="*/ 101602 h 609600"/>
                <a:gd name="connsiteX0" fmla="*/ 0 w 1447800"/>
                <a:gd name="connsiteY0" fmla="*/ 101602 h 970611"/>
                <a:gd name="connsiteX1" fmla="*/ 29759 w 1447800"/>
                <a:gd name="connsiteY1" fmla="*/ 29759 h 970611"/>
                <a:gd name="connsiteX2" fmla="*/ 101603 w 1447800"/>
                <a:gd name="connsiteY2" fmla="*/ 1 h 970611"/>
                <a:gd name="connsiteX3" fmla="*/ 241300 w 1447800"/>
                <a:gd name="connsiteY3" fmla="*/ 0 h 970611"/>
                <a:gd name="connsiteX4" fmla="*/ 241300 w 1447800"/>
                <a:gd name="connsiteY4" fmla="*/ 0 h 970611"/>
                <a:gd name="connsiteX5" fmla="*/ 603250 w 1447800"/>
                <a:gd name="connsiteY5" fmla="*/ 0 h 970611"/>
                <a:gd name="connsiteX6" fmla="*/ 1346198 w 1447800"/>
                <a:gd name="connsiteY6" fmla="*/ 0 h 970611"/>
                <a:gd name="connsiteX7" fmla="*/ 1418041 w 1447800"/>
                <a:gd name="connsiteY7" fmla="*/ 29759 h 970611"/>
                <a:gd name="connsiteX8" fmla="*/ 1447799 w 1447800"/>
                <a:gd name="connsiteY8" fmla="*/ 101603 h 970611"/>
                <a:gd name="connsiteX9" fmla="*/ 1447800 w 1447800"/>
                <a:gd name="connsiteY9" fmla="*/ 355600 h 970611"/>
                <a:gd name="connsiteX10" fmla="*/ 1447800 w 1447800"/>
                <a:gd name="connsiteY10" fmla="*/ 355600 h 970611"/>
                <a:gd name="connsiteX11" fmla="*/ 1447800 w 1447800"/>
                <a:gd name="connsiteY11" fmla="*/ 508000 h 970611"/>
                <a:gd name="connsiteX12" fmla="*/ 1447800 w 1447800"/>
                <a:gd name="connsiteY12" fmla="*/ 507998 h 970611"/>
                <a:gd name="connsiteX13" fmla="*/ 1418041 w 1447800"/>
                <a:gd name="connsiteY13" fmla="*/ 579841 h 970611"/>
                <a:gd name="connsiteX14" fmla="*/ 1346197 w 1447800"/>
                <a:gd name="connsiteY14" fmla="*/ 609600 h 970611"/>
                <a:gd name="connsiteX15" fmla="*/ 603250 w 1447800"/>
                <a:gd name="connsiteY15" fmla="*/ 609600 h 970611"/>
                <a:gd name="connsiteX16" fmla="*/ 617154 w 1447800"/>
                <a:gd name="connsiteY16" fmla="*/ 970611 h 970611"/>
                <a:gd name="connsiteX17" fmla="*/ 469900 w 1447800"/>
                <a:gd name="connsiteY17" fmla="*/ 609600 h 970611"/>
                <a:gd name="connsiteX18" fmla="*/ 101602 w 1447800"/>
                <a:gd name="connsiteY18" fmla="*/ 609600 h 970611"/>
                <a:gd name="connsiteX19" fmla="*/ 29759 w 1447800"/>
                <a:gd name="connsiteY19" fmla="*/ 579841 h 970611"/>
                <a:gd name="connsiteX20" fmla="*/ 1 w 1447800"/>
                <a:gd name="connsiteY20" fmla="*/ 507997 h 970611"/>
                <a:gd name="connsiteX21" fmla="*/ 0 w 1447800"/>
                <a:gd name="connsiteY21" fmla="*/ 508000 h 970611"/>
                <a:gd name="connsiteX22" fmla="*/ 0 w 1447800"/>
                <a:gd name="connsiteY22" fmla="*/ 355600 h 970611"/>
                <a:gd name="connsiteX23" fmla="*/ 0 w 1447800"/>
                <a:gd name="connsiteY23" fmla="*/ 355600 h 970611"/>
                <a:gd name="connsiteX24" fmla="*/ 0 w 1447800"/>
                <a:gd name="connsiteY24" fmla="*/ 101602 h 970611"/>
                <a:gd name="connsiteX0" fmla="*/ 0 w 1447800"/>
                <a:gd name="connsiteY0" fmla="*/ 101602 h 970611"/>
                <a:gd name="connsiteX1" fmla="*/ 29759 w 1447800"/>
                <a:gd name="connsiteY1" fmla="*/ 29759 h 970611"/>
                <a:gd name="connsiteX2" fmla="*/ 101603 w 1447800"/>
                <a:gd name="connsiteY2" fmla="*/ 1 h 970611"/>
                <a:gd name="connsiteX3" fmla="*/ 241300 w 1447800"/>
                <a:gd name="connsiteY3" fmla="*/ 0 h 970611"/>
                <a:gd name="connsiteX4" fmla="*/ 241300 w 1447800"/>
                <a:gd name="connsiteY4" fmla="*/ 0 h 970611"/>
                <a:gd name="connsiteX5" fmla="*/ 603250 w 1447800"/>
                <a:gd name="connsiteY5" fmla="*/ 0 h 970611"/>
                <a:gd name="connsiteX6" fmla="*/ 1346198 w 1447800"/>
                <a:gd name="connsiteY6" fmla="*/ 0 h 970611"/>
                <a:gd name="connsiteX7" fmla="*/ 1418041 w 1447800"/>
                <a:gd name="connsiteY7" fmla="*/ 29759 h 970611"/>
                <a:gd name="connsiteX8" fmla="*/ 1447799 w 1447800"/>
                <a:gd name="connsiteY8" fmla="*/ 101603 h 970611"/>
                <a:gd name="connsiteX9" fmla="*/ 1447800 w 1447800"/>
                <a:gd name="connsiteY9" fmla="*/ 355600 h 970611"/>
                <a:gd name="connsiteX10" fmla="*/ 1447800 w 1447800"/>
                <a:gd name="connsiteY10" fmla="*/ 355600 h 970611"/>
                <a:gd name="connsiteX11" fmla="*/ 1447800 w 1447800"/>
                <a:gd name="connsiteY11" fmla="*/ 508000 h 970611"/>
                <a:gd name="connsiteX12" fmla="*/ 1447800 w 1447800"/>
                <a:gd name="connsiteY12" fmla="*/ 507998 h 970611"/>
                <a:gd name="connsiteX13" fmla="*/ 1418041 w 1447800"/>
                <a:gd name="connsiteY13" fmla="*/ 579841 h 970611"/>
                <a:gd name="connsiteX14" fmla="*/ 1346197 w 1447800"/>
                <a:gd name="connsiteY14" fmla="*/ 609600 h 970611"/>
                <a:gd name="connsiteX15" fmla="*/ 603250 w 1447800"/>
                <a:gd name="connsiteY15" fmla="*/ 609600 h 970611"/>
                <a:gd name="connsiteX16" fmla="*/ 617154 w 1447800"/>
                <a:gd name="connsiteY16" fmla="*/ 970611 h 970611"/>
                <a:gd name="connsiteX17" fmla="*/ 828207 w 1447800"/>
                <a:gd name="connsiteY17" fmla="*/ 965616 h 970611"/>
                <a:gd name="connsiteX18" fmla="*/ 469900 w 1447800"/>
                <a:gd name="connsiteY18" fmla="*/ 609600 h 970611"/>
                <a:gd name="connsiteX19" fmla="*/ 101602 w 1447800"/>
                <a:gd name="connsiteY19" fmla="*/ 609600 h 970611"/>
                <a:gd name="connsiteX20" fmla="*/ 29759 w 1447800"/>
                <a:gd name="connsiteY20" fmla="*/ 579841 h 970611"/>
                <a:gd name="connsiteX21" fmla="*/ 1 w 1447800"/>
                <a:gd name="connsiteY21" fmla="*/ 507997 h 970611"/>
                <a:gd name="connsiteX22" fmla="*/ 0 w 1447800"/>
                <a:gd name="connsiteY22" fmla="*/ 508000 h 970611"/>
                <a:gd name="connsiteX23" fmla="*/ 0 w 1447800"/>
                <a:gd name="connsiteY23" fmla="*/ 355600 h 970611"/>
                <a:gd name="connsiteX24" fmla="*/ 0 w 1447800"/>
                <a:gd name="connsiteY24" fmla="*/ 355600 h 970611"/>
                <a:gd name="connsiteX25" fmla="*/ 0 w 1447800"/>
                <a:gd name="connsiteY25" fmla="*/ 101602 h 970611"/>
                <a:gd name="connsiteX0" fmla="*/ 0 w 1447800"/>
                <a:gd name="connsiteY0" fmla="*/ 101602 h 970611"/>
                <a:gd name="connsiteX1" fmla="*/ 29759 w 1447800"/>
                <a:gd name="connsiteY1" fmla="*/ 29759 h 970611"/>
                <a:gd name="connsiteX2" fmla="*/ 101603 w 1447800"/>
                <a:gd name="connsiteY2" fmla="*/ 1 h 970611"/>
                <a:gd name="connsiteX3" fmla="*/ 241300 w 1447800"/>
                <a:gd name="connsiteY3" fmla="*/ 0 h 970611"/>
                <a:gd name="connsiteX4" fmla="*/ 241300 w 1447800"/>
                <a:gd name="connsiteY4" fmla="*/ 0 h 970611"/>
                <a:gd name="connsiteX5" fmla="*/ 603250 w 1447800"/>
                <a:gd name="connsiteY5" fmla="*/ 0 h 970611"/>
                <a:gd name="connsiteX6" fmla="*/ 1346198 w 1447800"/>
                <a:gd name="connsiteY6" fmla="*/ 0 h 970611"/>
                <a:gd name="connsiteX7" fmla="*/ 1418041 w 1447800"/>
                <a:gd name="connsiteY7" fmla="*/ 29759 h 970611"/>
                <a:gd name="connsiteX8" fmla="*/ 1447799 w 1447800"/>
                <a:gd name="connsiteY8" fmla="*/ 101603 h 970611"/>
                <a:gd name="connsiteX9" fmla="*/ 1447800 w 1447800"/>
                <a:gd name="connsiteY9" fmla="*/ 355600 h 970611"/>
                <a:gd name="connsiteX10" fmla="*/ 1447800 w 1447800"/>
                <a:gd name="connsiteY10" fmla="*/ 355600 h 970611"/>
                <a:gd name="connsiteX11" fmla="*/ 1447800 w 1447800"/>
                <a:gd name="connsiteY11" fmla="*/ 508000 h 970611"/>
                <a:gd name="connsiteX12" fmla="*/ 1447800 w 1447800"/>
                <a:gd name="connsiteY12" fmla="*/ 507998 h 970611"/>
                <a:gd name="connsiteX13" fmla="*/ 1418041 w 1447800"/>
                <a:gd name="connsiteY13" fmla="*/ 579841 h 970611"/>
                <a:gd name="connsiteX14" fmla="*/ 1346197 w 1447800"/>
                <a:gd name="connsiteY14" fmla="*/ 609600 h 970611"/>
                <a:gd name="connsiteX15" fmla="*/ 603250 w 1447800"/>
                <a:gd name="connsiteY15" fmla="*/ 609600 h 970611"/>
                <a:gd name="connsiteX16" fmla="*/ 845754 w 1447800"/>
                <a:gd name="connsiteY16" fmla="*/ 970611 h 970611"/>
                <a:gd name="connsiteX17" fmla="*/ 828207 w 1447800"/>
                <a:gd name="connsiteY17" fmla="*/ 965616 h 970611"/>
                <a:gd name="connsiteX18" fmla="*/ 469900 w 1447800"/>
                <a:gd name="connsiteY18" fmla="*/ 609600 h 970611"/>
                <a:gd name="connsiteX19" fmla="*/ 101602 w 1447800"/>
                <a:gd name="connsiteY19" fmla="*/ 609600 h 970611"/>
                <a:gd name="connsiteX20" fmla="*/ 29759 w 1447800"/>
                <a:gd name="connsiteY20" fmla="*/ 579841 h 970611"/>
                <a:gd name="connsiteX21" fmla="*/ 1 w 1447800"/>
                <a:gd name="connsiteY21" fmla="*/ 507997 h 970611"/>
                <a:gd name="connsiteX22" fmla="*/ 0 w 1447800"/>
                <a:gd name="connsiteY22" fmla="*/ 508000 h 970611"/>
                <a:gd name="connsiteX23" fmla="*/ 0 w 1447800"/>
                <a:gd name="connsiteY23" fmla="*/ 355600 h 970611"/>
                <a:gd name="connsiteX24" fmla="*/ 0 w 1447800"/>
                <a:gd name="connsiteY24" fmla="*/ 355600 h 970611"/>
                <a:gd name="connsiteX25" fmla="*/ 0 w 1447800"/>
                <a:gd name="connsiteY25" fmla="*/ 101602 h 970611"/>
                <a:gd name="connsiteX0" fmla="*/ 0 w 1447800"/>
                <a:gd name="connsiteY0" fmla="*/ 101602 h 970611"/>
                <a:gd name="connsiteX1" fmla="*/ 29759 w 1447800"/>
                <a:gd name="connsiteY1" fmla="*/ 29759 h 970611"/>
                <a:gd name="connsiteX2" fmla="*/ 101603 w 1447800"/>
                <a:gd name="connsiteY2" fmla="*/ 1 h 970611"/>
                <a:gd name="connsiteX3" fmla="*/ 241300 w 1447800"/>
                <a:gd name="connsiteY3" fmla="*/ 0 h 970611"/>
                <a:gd name="connsiteX4" fmla="*/ 241300 w 1447800"/>
                <a:gd name="connsiteY4" fmla="*/ 0 h 970611"/>
                <a:gd name="connsiteX5" fmla="*/ 603250 w 1447800"/>
                <a:gd name="connsiteY5" fmla="*/ 0 h 970611"/>
                <a:gd name="connsiteX6" fmla="*/ 1346198 w 1447800"/>
                <a:gd name="connsiteY6" fmla="*/ 0 h 970611"/>
                <a:gd name="connsiteX7" fmla="*/ 1418041 w 1447800"/>
                <a:gd name="connsiteY7" fmla="*/ 29759 h 970611"/>
                <a:gd name="connsiteX8" fmla="*/ 1447799 w 1447800"/>
                <a:gd name="connsiteY8" fmla="*/ 101603 h 970611"/>
                <a:gd name="connsiteX9" fmla="*/ 1447800 w 1447800"/>
                <a:gd name="connsiteY9" fmla="*/ 355600 h 970611"/>
                <a:gd name="connsiteX10" fmla="*/ 1447800 w 1447800"/>
                <a:gd name="connsiteY10" fmla="*/ 355600 h 970611"/>
                <a:gd name="connsiteX11" fmla="*/ 1447800 w 1447800"/>
                <a:gd name="connsiteY11" fmla="*/ 508000 h 970611"/>
                <a:gd name="connsiteX12" fmla="*/ 1447800 w 1447800"/>
                <a:gd name="connsiteY12" fmla="*/ 507998 h 970611"/>
                <a:gd name="connsiteX13" fmla="*/ 1418041 w 1447800"/>
                <a:gd name="connsiteY13" fmla="*/ 579841 h 970611"/>
                <a:gd name="connsiteX14" fmla="*/ 1346197 w 1447800"/>
                <a:gd name="connsiteY14" fmla="*/ 609600 h 970611"/>
                <a:gd name="connsiteX15" fmla="*/ 603250 w 1447800"/>
                <a:gd name="connsiteY15" fmla="*/ 609600 h 970611"/>
                <a:gd name="connsiteX16" fmla="*/ 845754 w 1447800"/>
                <a:gd name="connsiteY16" fmla="*/ 970611 h 970611"/>
                <a:gd name="connsiteX17" fmla="*/ 1190157 w 1447800"/>
                <a:gd name="connsiteY17" fmla="*/ 965616 h 970611"/>
                <a:gd name="connsiteX18" fmla="*/ 469900 w 1447800"/>
                <a:gd name="connsiteY18" fmla="*/ 609600 h 970611"/>
                <a:gd name="connsiteX19" fmla="*/ 101602 w 1447800"/>
                <a:gd name="connsiteY19" fmla="*/ 609600 h 970611"/>
                <a:gd name="connsiteX20" fmla="*/ 29759 w 1447800"/>
                <a:gd name="connsiteY20" fmla="*/ 579841 h 970611"/>
                <a:gd name="connsiteX21" fmla="*/ 1 w 1447800"/>
                <a:gd name="connsiteY21" fmla="*/ 507997 h 970611"/>
                <a:gd name="connsiteX22" fmla="*/ 0 w 1447800"/>
                <a:gd name="connsiteY22" fmla="*/ 508000 h 970611"/>
                <a:gd name="connsiteX23" fmla="*/ 0 w 1447800"/>
                <a:gd name="connsiteY23" fmla="*/ 355600 h 970611"/>
                <a:gd name="connsiteX24" fmla="*/ 0 w 1447800"/>
                <a:gd name="connsiteY24" fmla="*/ 355600 h 970611"/>
                <a:gd name="connsiteX25" fmla="*/ 0 w 1447800"/>
                <a:gd name="connsiteY25" fmla="*/ 101602 h 970611"/>
                <a:gd name="connsiteX0" fmla="*/ 0 w 1447800"/>
                <a:gd name="connsiteY0" fmla="*/ 101602 h 970611"/>
                <a:gd name="connsiteX1" fmla="*/ 29759 w 1447800"/>
                <a:gd name="connsiteY1" fmla="*/ 29759 h 970611"/>
                <a:gd name="connsiteX2" fmla="*/ 101603 w 1447800"/>
                <a:gd name="connsiteY2" fmla="*/ 1 h 970611"/>
                <a:gd name="connsiteX3" fmla="*/ 241300 w 1447800"/>
                <a:gd name="connsiteY3" fmla="*/ 0 h 970611"/>
                <a:gd name="connsiteX4" fmla="*/ 241300 w 1447800"/>
                <a:gd name="connsiteY4" fmla="*/ 0 h 970611"/>
                <a:gd name="connsiteX5" fmla="*/ 603250 w 1447800"/>
                <a:gd name="connsiteY5" fmla="*/ 0 h 970611"/>
                <a:gd name="connsiteX6" fmla="*/ 1346198 w 1447800"/>
                <a:gd name="connsiteY6" fmla="*/ 0 h 970611"/>
                <a:gd name="connsiteX7" fmla="*/ 1418041 w 1447800"/>
                <a:gd name="connsiteY7" fmla="*/ 29759 h 970611"/>
                <a:gd name="connsiteX8" fmla="*/ 1447799 w 1447800"/>
                <a:gd name="connsiteY8" fmla="*/ 101603 h 970611"/>
                <a:gd name="connsiteX9" fmla="*/ 1447800 w 1447800"/>
                <a:gd name="connsiteY9" fmla="*/ 355600 h 970611"/>
                <a:gd name="connsiteX10" fmla="*/ 1447800 w 1447800"/>
                <a:gd name="connsiteY10" fmla="*/ 355600 h 970611"/>
                <a:gd name="connsiteX11" fmla="*/ 1447800 w 1447800"/>
                <a:gd name="connsiteY11" fmla="*/ 508000 h 970611"/>
                <a:gd name="connsiteX12" fmla="*/ 1447800 w 1447800"/>
                <a:gd name="connsiteY12" fmla="*/ 507998 h 970611"/>
                <a:gd name="connsiteX13" fmla="*/ 1418041 w 1447800"/>
                <a:gd name="connsiteY13" fmla="*/ 579841 h 970611"/>
                <a:gd name="connsiteX14" fmla="*/ 1346197 w 1447800"/>
                <a:gd name="connsiteY14" fmla="*/ 609600 h 970611"/>
                <a:gd name="connsiteX15" fmla="*/ 603250 w 1447800"/>
                <a:gd name="connsiteY15" fmla="*/ 609600 h 970611"/>
                <a:gd name="connsiteX16" fmla="*/ 845754 w 1447800"/>
                <a:gd name="connsiteY16" fmla="*/ 970611 h 970611"/>
                <a:gd name="connsiteX17" fmla="*/ 1100931 w 1447800"/>
                <a:gd name="connsiteY17" fmla="*/ 970611 h 970611"/>
                <a:gd name="connsiteX18" fmla="*/ 1190157 w 1447800"/>
                <a:gd name="connsiteY18" fmla="*/ 965616 h 970611"/>
                <a:gd name="connsiteX19" fmla="*/ 469900 w 1447800"/>
                <a:gd name="connsiteY19" fmla="*/ 609600 h 970611"/>
                <a:gd name="connsiteX20" fmla="*/ 101602 w 1447800"/>
                <a:gd name="connsiteY20" fmla="*/ 609600 h 970611"/>
                <a:gd name="connsiteX21" fmla="*/ 29759 w 1447800"/>
                <a:gd name="connsiteY21" fmla="*/ 579841 h 970611"/>
                <a:gd name="connsiteX22" fmla="*/ 1 w 1447800"/>
                <a:gd name="connsiteY22" fmla="*/ 507997 h 970611"/>
                <a:gd name="connsiteX23" fmla="*/ 0 w 1447800"/>
                <a:gd name="connsiteY23" fmla="*/ 508000 h 970611"/>
                <a:gd name="connsiteX24" fmla="*/ 0 w 1447800"/>
                <a:gd name="connsiteY24" fmla="*/ 355600 h 970611"/>
                <a:gd name="connsiteX25" fmla="*/ 0 w 1447800"/>
                <a:gd name="connsiteY25" fmla="*/ 355600 h 970611"/>
                <a:gd name="connsiteX26" fmla="*/ 0 w 1447800"/>
                <a:gd name="connsiteY26" fmla="*/ 101602 h 970611"/>
                <a:gd name="connsiteX0" fmla="*/ 0 w 1447800"/>
                <a:gd name="connsiteY0" fmla="*/ 101602 h 970611"/>
                <a:gd name="connsiteX1" fmla="*/ 29759 w 1447800"/>
                <a:gd name="connsiteY1" fmla="*/ 29759 h 970611"/>
                <a:gd name="connsiteX2" fmla="*/ 101603 w 1447800"/>
                <a:gd name="connsiteY2" fmla="*/ 1 h 970611"/>
                <a:gd name="connsiteX3" fmla="*/ 241300 w 1447800"/>
                <a:gd name="connsiteY3" fmla="*/ 0 h 970611"/>
                <a:gd name="connsiteX4" fmla="*/ 241300 w 1447800"/>
                <a:gd name="connsiteY4" fmla="*/ 0 h 970611"/>
                <a:gd name="connsiteX5" fmla="*/ 603250 w 1447800"/>
                <a:gd name="connsiteY5" fmla="*/ 0 h 970611"/>
                <a:gd name="connsiteX6" fmla="*/ 1346198 w 1447800"/>
                <a:gd name="connsiteY6" fmla="*/ 0 h 970611"/>
                <a:gd name="connsiteX7" fmla="*/ 1418041 w 1447800"/>
                <a:gd name="connsiteY7" fmla="*/ 29759 h 970611"/>
                <a:gd name="connsiteX8" fmla="*/ 1447799 w 1447800"/>
                <a:gd name="connsiteY8" fmla="*/ 101603 h 970611"/>
                <a:gd name="connsiteX9" fmla="*/ 1447800 w 1447800"/>
                <a:gd name="connsiteY9" fmla="*/ 355600 h 970611"/>
                <a:gd name="connsiteX10" fmla="*/ 1447800 w 1447800"/>
                <a:gd name="connsiteY10" fmla="*/ 355600 h 970611"/>
                <a:gd name="connsiteX11" fmla="*/ 1447800 w 1447800"/>
                <a:gd name="connsiteY11" fmla="*/ 508000 h 970611"/>
                <a:gd name="connsiteX12" fmla="*/ 1447800 w 1447800"/>
                <a:gd name="connsiteY12" fmla="*/ 507998 h 970611"/>
                <a:gd name="connsiteX13" fmla="*/ 1418041 w 1447800"/>
                <a:gd name="connsiteY13" fmla="*/ 579841 h 970611"/>
                <a:gd name="connsiteX14" fmla="*/ 1346197 w 1447800"/>
                <a:gd name="connsiteY14" fmla="*/ 609600 h 970611"/>
                <a:gd name="connsiteX15" fmla="*/ 603250 w 1447800"/>
                <a:gd name="connsiteY15" fmla="*/ 609600 h 970611"/>
                <a:gd name="connsiteX16" fmla="*/ 1207705 w 1447800"/>
                <a:gd name="connsiteY16" fmla="*/ 970611 h 970611"/>
                <a:gd name="connsiteX17" fmla="*/ 1100931 w 1447800"/>
                <a:gd name="connsiteY17" fmla="*/ 970611 h 970611"/>
                <a:gd name="connsiteX18" fmla="*/ 1190157 w 1447800"/>
                <a:gd name="connsiteY18" fmla="*/ 965616 h 970611"/>
                <a:gd name="connsiteX19" fmla="*/ 469900 w 1447800"/>
                <a:gd name="connsiteY19" fmla="*/ 609600 h 970611"/>
                <a:gd name="connsiteX20" fmla="*/ 101602 w 1447800"/>
                <a:gd name="connsiteY20" fmla="*/ 609600 h 970611"/>
                <a:gd name="connsiteX21" fmla="*/ 29759 w 1447800"/>
                <a:gd name="connsiteY21" fmla="*/ 579841 h 970611"/>
                <a:gd name="connsiteX22" fmla="*/ 1 w 1447800"/>
                <a:gd name="connsiteY22" fmla="*/ 507997 h 970611"/>
                <a:gd name="connsiteX23" fmla="*/ 0 w 1447800"/>
                <a:gd name="connsiteY23" fmla="*/ 508000 h 970611"/>
                <a:gd name="connsiteX24" fmla="*/ 0 w 1447800"/>
                <a:gd name="connsiteY24" fmla="*/ 355600 h 970611"/>
                <a:gd name="connsiteX25" fmla="*/ 0 w 1447800"/>
                <a:gd name="connsiteY25" fmla="*/ 355600 h 970611"/>
                <a:gd name="connsiteX26" fmla="*/ 0 w 1447800"/>
                <a:gd name="connsiteY26" fmla="*/ 101602 h 970611"/>
                <a:gd name="connsiteX0" fmla="*/ 0 w 1447800"/>
                <a:gd name="connsiteY0" fmla="*/ 101602 h 1242933"/>
                <a:gd name="connsiteX1" fmla="*/ 29759 w 1447800"/>
                <a:gd name="connsiteY1" fmla="*/ 29759 h 1242933"/>
                <a:gd name="connsiteX2" fmla="*/ 101603 w 1447800"/>
                <a:gd name="connsiteY2" fmla="*/ 1 h 1242933"/>
                <a:gd name="connsiteX3" fmla="*/ 241300 w 1447800"/>
                <a:gd name="connsiteY3" fmla="*/ 0 h 1242933"/>
                <a:gd name="connsiteX4" fmla="*/ 241300 w 1447800"/>
                <a:gd name="connsiteY4" fmla="*/ 0 h 1242933"/>
                <a:gd name="connsiteX5" fmla="*/ 603250 w 1447800"/>
                <a:gd name="connsiteY5" fmla="*/ 0 h 1242933"/>
                <a:gd name="connsiteX6" fmla="*/ 1346198 w 1447800"/>
                <a:gd name="connsiteY6" fmla="*/ 0 h 1242933"/>
                <a:gd name="connsiteX7" fmla="*/ 1418041 w 1447800"/>
                <a:gd name="connsiteY7" fmla="*/ 29759 h 1242933"/>
                <a:gd name="connsiteX8" fmla="*/ 1447799 w 1447800"/>
                <a:gd name="connsiteY8" fmla="*/ 101603 h 1242933"/>
                <a:gd name="connsiteX9" fmla="*/ 1447800 w 1447800"/>
                <a:gd name="connsiteY9" fmla="*/ 355600 h 1242933"/>
                <a:gd name="connsiteX10" fmla="*/ 1447800 w 1447800"/>
                <a:gd name="connsiteY10" fmla="*/ 355600 h 1242933"/>
                <a:gd name="connsiteX11" fmla="*/ 1447800 w 1447800"/>
                <a:gd name="connsiteY11" fmla="*/ 508000 h 1242933"/>
                <a:gd name="connsiteX12" fmla="*/ 1447800 w 1447800"/>
                <a:gd name="connsiteY12" fmla="*/ 507998 h 1242933"/>
                <a:gd name="connsiteX13" fmla="*/ 1418041 w 1447800"/>
                <a:gd name="connsiteY13" fmla="*/ 579841 h 1242933"/>
                <a:gd name="connsiteX14" fmla="*/ 1346197 w 1447800"/>
                <a:gd name="connsiteY14" fmla="*/ 609600 h 1242933"/>
                <a:gd name="connsiteX15" fmla="*/ 603250 w 1447800"/>
                <a:gd name="connsiteY15" fmla="*/ 609600 h 1242933"/>
                <a:gd name="connsiteX16" fmla="*/ 1207705 w 1447800"/>
                <a:gd name="connsiteY16" fmla="*/ 970611 h 1242933"/>
                <a:gd name="connsiteX17" fmla="*/ 1100931 w 1447800"/>
                <a:gd name="connsiteY17" fmla="*/ 970611 h 1242933"/>
                <a:gd name="connsiteX18" fmla="*/ 1431457 w 1447800"/>
                <a:gd name="connsiteY18" fmla="*/ 1242933 h 1242933"/>
                <a:gd name="connsiteX19" fmla="*/ 469900 w 1447800"/>
                <a:gd name="connsiteY19" fmla="*/ 609600 h 1242933"/>
                <a:gd name="connsiteX20" fmla="*/ 101602 w 1447800"/>
                <a:gd name="connsiteY20" fmla="*/ 609600 h 1242933"/>
                <a:gd name="connsiteX21" fmla="*/ 29759 w 1447800"/>
                <a:gd name="connsiteY21" fmla="*/ 579841 h 1242933"/>
                <a:gd name="connsiteX22" fmla="*/ 1 w 1447800"/>
                <a:gd name="connsiteY22" fmla="*/ 507997 h 1242933"/>
                <a:gd name="connsiteX23" fmla="*/ 0 w 1447800"/>
                <a:gd name="connsiteY23" fmla="*/ 508000 h 1242933"/>
                <a:gd name="connsiteX24" fmla="*/ 0 w 1447800"/>
                <a:gd name="connsiteY24" fmla="*/ 355600 h 1242933"/>
                <a:gd name="connsiteX25" fmla="*/ 0 w 1447800"/>
                <a:gd name="connsiteY25" fmla="*/ 355600 h 1242933"/>
                <a:gd name="connsiteX26" fmla="*/ 0 w 1447800"/>
                <a:gd name="connsiteY26" fmla="*/ 101602 h 124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447800" h="1242933">
                  <a:moveTo>
                    <a:pt x="0" y="101602"/>
                  </a:moveTo>
                  <a:cubicBezTo>
                    <a:pt x="0" y="74655"/>
                    <a:pt x="10705" y="48813"/>
                    <a:pt x="29759" y="29759"/>
                  </a:cubicBezTo>
                  <a:cubicBezTo>
                    <a:pt x="48813" y="10705"/>
                    <a:pt x="74656" y="1"/>
                    <a:pt x="101603" y="1"/>
                  </a:cubicBezTo>
                  <a:lnTo>
                    <a:pt x="241300" y="0"/>
                  </a:lnTo>
                  <a:lnTo>
                    <a:pt x="241300" y="0"/>
                  </a:lnTo>
                  <a:lnTo>
                    <a:pt x="603250" y="0"/>
                  </a:lnTo>
                  <a:lnTo>
                    <a:pt x="1346198" y="0"/>
                  </a:lnTo>
                  <a:cubicBezTo>
                    <a:pt x="1373145" y="0"/>
                    <a:pt x="1398987" y="10705"/>
                    <a:pt x="1418041" y="29759"/>
                  </a:cubicBezTo>
                  <a:cubicBezTo>
                    <a:pt x="1437095" y="48813"/>
                    <a:pt x="1447799" y="74656"/>
                    <a:pt x="1447799" y="101603"/>
                  </a:cubicBezTo>
                  <a:cubicBezTo>
                    <a:pt x="1447799" y="186269"/>
                    <a:pt x="1447800" y="270934"/>
                    <a:pt x="1447800" y="355600"/>
                  </a:cubicBezTo>
                  <a:lnTo>
                    <a:pt x="1447800" y="355600"/>
                  </a:lnTo>
                  <a:lnTo>
                    <a:pt x="1447800" y="508000"/>
                  </a:lnTo>
                  <a:lnTo>
                    <a:pt x="1447800" y="507998"/>
                  </a:lnTo>
                  <a:cubicBezTo>
                    <a:pt x="1447800" y="534945"/>
                    <a:pt x="1437096" y="560787"/>
                    <a:pt x="1418041" y="579841"/>
                  </a:cubicBezTo>
                  <a:cubicBezTo>
                    <a:pt x="1398987" y="598895"/>
                    <a:pt x="1373144" y="609600"/>
                    <a:pt x="1346197" y="609600"/>
                  </a:cubicBezTo>
                  <a:lnTo>
                    <a:pt x="603250" y="609600"/>
                  </a:lnTo>
                  <a:lnTo>
                    <a:pt x="1207705" y="970611"/>
                  </a:lnTo>
                  <a:lnTo>
                    <a:pt x="1100931" y="970611"/>
                  </a:lnTo>
                  <a:lnTo>
                    <a:pt x="1431457" y="1242933"/>
                  </a:lnTo>
                  <a:lnTo>
                    <a:pt x="469900" y="609600"/>
                  </a:lnTo>
                  <a:lnTo>
                    <a:pt x="101602" y="609600"/>
                  </a:lnTo>
                  <a:cubicBezTo>
                    <a:pt x="74655" y="609600"/>
                    <a:pt x="48813" y="598895"/>
                    <a:pt x="29759" y="579841"/>
                  </a:cubicBezTo>
                  <a:cubicBezTo>
                    <a:pt x="10705" y="560787"/>
                    <a:pt x="0" y="534944"/>
                    <a:pt x="1" y="507997"/>
                  </a:cubicBezTo>
                  <a:cubicBezTo>
                    <a:pt x="1" y="507998"/>
                    <a:pt x="0" y="507999"/>
                    <a:pt x="0" y="508000"/>
                  </a:cubicBezTo>
                  <a:lnTo>
                    <a:pt x="0" y="355600"/>
                  </a:lnTo>
                  <a:lnTo>
                    <a:pt x="0" y="355600"/>
                  </a:lnTo>
                  <a:lnTo>
                    <a:pt x="0" y="101602"/>
                  </a:lnTo>
                  <a:close/>
                </a:path>
              </a:pathLst>
            </a:cu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828800" y="1676400"/>
              <a:ext cx="1025384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100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Выполни тестирование!</a:t>
              </a:r>
              <a:r>
                <a:rPr lang="ru-RU" sz="1000" b="0" cap="none" spc="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 </a:t>
              </a:r>
              <a:endParaRPr lang="ru-RU" sz="1000" b="0" cap="none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4495800" y="1600200"/>
            <a:ext cx="1219200" cy="1219200"/>
            <a:chOff x="4495800" y="1600200"/>
            <a:chExt cx="1219200" cy="1219200"/>
          </a:xfrm>
        </p:grpSpPr>
        <p:sp>
          <p:nvSpPr>
            <p:cNvPr id="10" name="Полилиния 9"/>
            <p:cNvSpPr/>
            <p:nvPr/>
          </p:nvSpPr>
          <p:spPr>
            <a:xfrm>
              <a:off x="4495800" y="1600200"/>
              <a:ext cx="1219200" cy="1219200"/>
            </a:xfrm>
            <a:custGeom>
              <a:avLst/>
              <a:gdLst>
                <a:gd name="connsiteX0" fmla="*/ 0 w 1447800"/>
                <a:gd name="connsiteY0" fmla="*/ 101602 h 609600"/>
                <a:gd name="connsiteX1" fmla="*/ 29759 w 1447800"/>
                <a:gd name="connsiteY1" fmla="*/ 29759 h 609600"/>
                <a:gd name="connsiteX2" fmla="*/ 101603 w 1447800"/>
                <a:gd name="connsiteY2" fmla="*/ 1 h 609600"/>
                <a:gd name="connsiteX3" fmla="*/ 241300 w 1447800"/>
                <a:gd name="connsiteY3" fmla="*/ 0 h 609600"/>
                <a:gd name="connsiteX4" fmla="*/ 241300 w 1447800"/>
                <a:gd name="connsiteY4" fmla="*/ 0 h 609600"/>
                <a:gd name="connsiteX5" fmla="*/ 603250 w 1447800"/>
                <a:gd name="connsiteY5" fmla="*/ 0 h 609600"/>
                <a:gd name="connsiteX6" fmla="*/ 1346198 w 1447800"/>
                <a:gd name="connsiteY6" fmla="*/ 0 h 609600"/>
                <a:gd name="connsiteX7" fmla="*/ 1418041 w 1447800"/>
                <a:gd name="connsiteY7" fmla="*/ 29759 h 609600"/>
                <a:gd name="connsiteX8" fmla="*/ 1447799 w 1447800"/>
                <a:gd name="connsiteY8" fmla="*/ 101603 h 609600"/>
                <a:gd name="connsiteX9" fmla="*/ 1447800 w 1447800"/>
                <a:gd name="connsiteY9" fmla="*/ 355600 h 609600"/>
                <a:gd name="connsiteX10" fmla="*/ 1447800 w 1447800"/>
                <a:gd name="connsiteY10" fmla="*/ 355600 h 609600"/>
                <a:gd name="connsiteX11" fmla="*/ 1447800 w 1447800"/>
                <a:gd name="connsiteY11" fmla="*/ 508000 h 609600"/>
                <a:gd name="connsiteX12" fmla="*/ 1447800 w 1447800"/>
                <a:gd name="connsiteY12" fmla="*/ 507998 h 609600"/>
                <a:gd name="connsiteX13" fmla="*/ 1418041 w 1447800"/>
                <a:gd name="connsiteY13" fmla="*/ 579841 h 609600"/>
                <a:gd name="connsiteX14" fmla="*/ 1346197 w 1447800"/>
                <a:gd name="connsiteY14" fmla="*/ 609600 h 609600"/>
                <a:gd name="connsiteX15" fmla="*/ 603250 w 1447800"/>
                <a:gd name="connsiteY15" fmla="*/ 609600 h 609600"/>
                <a:gd name="connsiteX16" fmla="*/ 617154 w 1447800"/>
                <a:gd name="connsiteY16" fmla="*/ 970611 h 609600"/>
                <a:gd name="connsiteX17" fmla="*/ 241300 w 1447800"/>
                <a:gd name="connsiteY17" fmla="*/ 609600 h 609600"/>
                <a:gd name="connsiteX18" fmla="*/ 101602 w 1447800"/>
                <a:gd name="connsiteY18" fmla="*/ 609600 h 609600"/>
                <a:gd name="connsiteX19" fmla="*/ 29759 w 1447800"/>
                <a:gd name="connsiteY19" fmla="*/ 579841 h 609600"/>
                <a:gd name="connsiteX20" fmla="*/ 1 w 1447800"/>
                <a:gd name="connsiteY20" fmla="*/ 507997 h 609600"/>
                <a:gd name="connsiteX21" fmla="*/ 0 w 1447800"/>
                <a:gd name="connsiteY21" fmla="*/ 508000 h 609600"/>
                <a:gd name="connsiteX22" fmla="*/ 0 w 1447800"/>
                <a:gd name="connsiteY22" fmla="*/ 355600 h 609600"/>
                <a:gd name="connsiteX23" fmla="*/ 0 w 1447800"/>
                <a:gd name="connsiteY23" fmla="*/ 355600 h 609600"/>
                <a:gd name="connsiteX24" fmla="*/ 0 w 1447800"/>
                <a:gd name="connsiteY24" fmla="*/ 101602 h 609600"/>
                <a:gd name="connsiteX0" fmla="*/ 0 w 1447800"/>
                <a:gd name="connsiteY0" fmla="*/ 101602 h 970611"/>
                <a:gd name="connsiteX1" fmla="*/ 29759 w 1447800"/>
                <a:gd name="connsiteY1" fmla="*/ 29759 h 970611"/>
                <a:gd name="connsiteX2" fmla="*/ 101603 w 1447800"/>
                <a:gd name="connsiteY2" fmla="*/ 1 h 970611"/>
                <a:gd name="connsiteX3" fmla="*/ 241300 w 1447800"/>
                <a:gd name="connsiteY3" fmla="*/ 0 h 970611"/>
                <a:gd name="connsiteX4" fmla="*/ 241300 w 1447800"/>
                <a:gd name="connsiteY4" fmla="*/ 0 h 970611"/>
                <a:gd name="connsiteX5" fmla="*/ 603250 w 1447800"/>
                <a:gd name="connsiteY5" fmla="*/ 0 h 970611"/>
                <a:gd name="connsiteX6" fmla="*/ 1346198 w 1447800"/>
                <a:gd name="connsiteY6" fmla="*/ 0 h 970611"/>
                <a:gd name="connsiteX7" fmla="*/ 1418041 w 1447800"/>
                <a:gd name="connsiteY7" fmla="*/ 29759 h 970611"/>
                <a:gd name="connsiteX8" fmla="*/ 1447799 w 1447800"/>
                <a:gd name="connsiteY8" fmla="*/ 101603 h 970611"/>
                <a:gd name="connsiteX9" fmla="*/ 1447800 w 1447800"/>
                <a:gd name="connsiteY9" fmla="*/ 355600 h 970611"/>
                <a:gd name="connsiteX10" fmla="*/ 1447800 w 1447800"/>
                <a:gd name="connsiteY10" fmla="*/ 355600 h 970611"/>
                <a:gd name="connsiteX11" fmla="*/ 1447800 w 1447800"/>
                <a:gd name="connsiteY11" fmla="*/ 508000 h 970611"/>
                <a:gd name="connsiteX12" fmla="*/ 1447800 w 1447800"/>
                <a:gd name="connsiteY12" fmla="*/ 507998 h 970611"/>
                <a:gd name="connsiteX13" fmla="*/ 1418041 w 1447800"/>
                <a:gd name="connsiteY13" fmla="*/ 579841 h 970611"/>
                <a:gd name="connsiteX14" fmla="*/ 1346197 w 1447800"/>
                <a:gd name="connsiteY14" fmla="*/ 609600 h 970611"/>
                <a:gd name="connsiteX15" fmla="*/ 603250 w 1447800"/>
                <a:gd name="connsiteY15" fmla="*/ 609600 h 970611"/>
                <a:gd name="connsiteX16" fmla="*/ 617154 w 1447800"/>
                <a:gd name="connsiteY16" fmla="*/ 970611 h 970611"/>
                <a:gd name="connsiteX17" fmla="*/ 469900 w 1447800"/>
                <a:gd name="connsiteY17" fmla="*/ 609600 h 970611"/>
                <a:gd name="connsiteX18" fmla="*/ 101602 w 1447800"/>
                <a:gd name="connsiteY18" fmla="*/ 609600 h 970611"/>
                <a:gd name="connsiteX19" fmla="*/ 29759 w 1447800"/>
                <a:gd name="connsiteY19" fmla="*/ 579841 h 970611"/>
                <a:gd name="connsiteX20" fmla="*/ 1 w 1447800"/>
                <a:gd name="connsiteY20" fmla="*/ 507997 h 970611"/>
                <a:gd name="connsiteX21" fmla="*/ 0 w 1447800"/>
                <a:gd name="connsiteY21" fmla="*/ 508000 h 970611"/>
                <a:gd name="connsiteX22" fmla="*/ 0 w 1447800"/>
                <a:gd name="connsiteY22" fmla="*/ 355600 h 970611"/>
                <a:gd name="connsiteX23" fmla="*/ 0 w 1447800"/>
                <a:gd name="connsiteY23" fmla="*/ 355600 h 970611"/>
                <a:gd name="connsiteX24" fmla="*/ 0 w 1447800"/>
                <a:gd name="connsiteY24" fmla="*/ 101602 h 970611"/>
                <a:gd name="connsiteX0" fmla="*/ 0 w 1447800"/>
                <a:gd name="connsiteY0" fmla="*/ 101602 h 970611"/>
                <a:gd name="connsiteX1" fmla="*/ 29759 w 1447800"/>
                <a:gd name="connsiteY1" fmla="*/ 29759 h 970611"/>
                <a:gd name="connsiteX2" fmla="*/ 101603 w 1447800"/>
                <a:gd name="connsiteY2" fmla="*/ 1 h 970611"/>
                <a:gd name="connsiteX3" fmla="*/ 241300 w 1447800"/>
                <a:gd name="connsiteY3" fmla="*/ 0 h 970611"/>
                <a:gd name="connsiteX4" fmla="*/ 241300 w 1447800"/>
                <a:gd name="connsiteY4" fmla="*/ 0 h 970611"/>
                <a:gd name="connsiteX5" fmla="*/ 603250 w 1447800"/>
                <a:gd name="connsiteY5" fmla="*/ 0 h 970611"/>
                <a:gd name="connsiteX6" fmla="*/ 1346198 w 1447800"/>
                <a:gd name="connsiteY6" fmla="*/ 0 h 970611"/>
                <a:gd name="connsiteX7" fmla="*/ 1418041 w 1447800"/>
                <a:gd name="connsiteY7" fmla="*/ 29759 h 970611"/>
                <a:gd name="connsiteX8" fmla="*/ 1447799 w 1447800"/>
                <a:gd name="connsiteY8" fmla="*/ 101603 h 970611"/>
                <a:gd name="connsiteX9" fmla="*/ 1447800 w 1447800"/>
                <a:gd name="connsiteY9" fmla="*/ 355600 h 970611"/>
                <a:gd name="connsiteX10" fmla="*/ 1447800 w 1447800"/>
                <a:gd name="connsiteY10" fmla="*/ 355600 h 970611"/>
                <a:gd name="connsiteX11" fmla="*/ 1447800 w 1447800"/>
                <a:gd name="connsiteY11" fmla="*/ 508000 h 970611"/>
                <a:gd name="connsiteX12" fmla="*/ 1447800 w 1447800"/>
                <a:gd name="connsiteY12" fmla="*/ 507998 h 970611"/>
                <a:gd name="connsiteX13" fmla="*/ 1418041 w 1447800"/>
                <a:gd name="connsiteY13" fmla="*/ 579841 h 970611"/>
                <a:gd name="connsiteX14" fmla="*/ 1346197 w 1447800"/>
                <a:gd name="connsiteY14" fmla="*/ 609600 h 970611"/>
                <a:gd name="connsiteX15" fmla="*/ 603250 w 1447800"/>
                <a:gd name="connsiteY15" fmla="*/ 609600 h 970611"/>
                <a:gd name="connsiteX16" fmla="*/ 617154 w 1447800"/>
                <a:gd name="connsiteY16" fmla="*/ 970611 h 970611"/>
                <a:gd name="connsiteX17" fmla="*/ 828207 w 1447800"/>
                <a:gd name="connsiteY17" fmla="*/ 965616 h 970611"/>
                <a:gd name="connsiteX18" fmla="*/ 469900 w 1447800"/>
                <a:gd name="connsiteY18" fmla="*/ 609600 h 970611"/>
                <a:gd name="connsiteX19" fmla="*/ 101602 w 1447800"/>
                <a:gd name="connsiteY19" fmla="*/ 609600 h 970611"/>
                <a:gd name="connsiteX20" fmla="*/ 29759 w 1447800"/>
                <a:gd name="connsiteY20" fmla="*/ 579841 h 970611"/>
                <a:gd name="connsiteX21" fmla="*/ 1 w 1447800"/>
                <a:gd name="connsiteY21" fmla="*/ 507997 h 970611"/>
                <a:gd name="connsiteX22" fmla="*/ 0 w 1447800"/>
                <a:gd name="connsiteY22" fmla="*/ 508000 h 970611"/>
                <a:gd name="connsiteX23" fmla="*/ 0 w 1447800"/>
                <a:gd name="connsiteY23" fmla="*/ 355600 h 970611"/>
                <a:gd name="connsiteX24" fmla="*/ 0 w 1447800"/>
                <a:gd name="connsiteY24" fmla="*/ 355600 h 970611"/>
                <a:gd name="connsiteX25" fmla="*/ 0 w 1447800"/>
                <a:gd name="connsiteY25" fmla="*/ 101602 h 970611"/>
                <a:gd name="connsiteX0" fmla="*/ 0 w 1447800"/>
                <a:gd name="connsiteY0" fmla="*/ 101602 h 970611"/>
                <a:gd name="connsiteX1" fmla="*/ 29759 w 1447800"/>
                <a:gd name="connsiteY1" fmla="*/ 29759 h 970611"/>
                <a:gd name="connsiteX2" fmla="*/ 101603 w 1447800"/>
                <a:gd name="connsiteY2" fmla="*/ 1 h 970611"/>
                <a:gd name="connsiteX3" fmla="*/ 241300 w 1447800"/>
                <a:gd name="connsiteY3" fmla="*/ 0 h 970611"/>
                <a:gd name="connsiteX4" fmla="*/ 241300 w 1447800"/>
                <a:gd name="connsiteY4" fmla="*/ 0 h 970611"/>
                <a:gd name="connsiteX5" fmla="*/ 603250 w 1447800"/>
                <a:gd name="connsiteY5" fmla="*/ 0 h 970611"/>
                <a:gd name="connsiteX6" fmla="*/ 1346198 w 1447800"/>
                <a:gd name="connsiteY6" fmla="*/ 0 h 970611"/>
                <a:gd name="connsiteX7" fmla="*/ 1418041 w 1447800"/>
                <a:gd name="connsiteY7" fmla="*/ 29759 h 970611"/>
                <a:gd name="connsiteX8" fmla="*/ 1447799 w 1447800"/>
                <a:gd name="connsiteY8" fmla="*/ 101603 h 970611"/>
                <a:gd name="connsiteX9" fmla="*/ 1447800 w 1447800"/>
                <a:gd name="connsiteY9" fmla="*/ 355600 h 970611"/>
                <a:gd name="connsiteX10" fmla="*/ 1447800 w 1447800"/>
                <a:gd name="connsiteY10" fmla="*/ 355600 h 970611"/>
                <a:gd name="connsiteX11" fmla="*/ 1447800 w 1447800"/>
                <a:gd name="connsiteY11" fmla="*/ 508000 h 970611"/>
                <a:gd name="connsiteX12" fmla="*/ 1447800 w 1447800"/>
                <a:gd name="connsiteY12" fmla="*/ 507998 h 970611"/>
                <a:gd name="connsiteX13" fmla="*/ 1418041 w 1447800"/>
                <a:gd name="connsiteY13" fmla="*/ 579841 h 970611"/>
                <a:gd name="connsiteX14" fmla="*/ 1346197 w 1447800"/>
                <a:gd name="connsiteY14" fmla="*/ 609600 h 970611"/>
                <a:gd name="connsiteX15" fmla="*/ 603250 w 1447800"/>
                <a:gd name="connsiteY15" fmla="*/ 609600 h 970611"/>
                <a:gd name="connsiteX16" fmla="*/ 845754 w 1447800"/>
                <a:gd name="connsiteY16" fmla="*/ 970611 h 970611"/>
                <a:gd name="connsiteX17" fmla="*/ 828207 w 1447800"/>
                <a:gd name="connsiteY17" fmla="*/ 965616 h 970611"/>
                <a:gd name="connsiteX18" fmla="*/ 469900 w 1447800"/>
                <a:gd name="connsiteY18" fmla="*/ 609600 h 970611"/>
                <a:gd name="connsiteX19" fmla="*/ 101602 w 1447800"/>
                <a:gd name="connsiteY19" fmla="*/ 609600 h 970611"/>
                <a:gd name="connsiteX20" fmla="*/ 29759 w 1447800"/>
                <a:gd name="connsiteY20" fmla="*/ 579841 h 970611"/>
                <a:gd name="connsiteX21" fmla="*/ 1 w 1447800"/>
                <a:gd name="connsiteY21" fmla="*/ 507997 h 970611"/>
                <a:gd name="connsiteX22" fmla="*/ 0 w 1447800"/>
                <a:gd name="connsiteY22" fmla="*/ 508000 h 970611"/>
                <a:gd name="connsiteX23" fmla="*/ 0 w 1447800"/>
                <a:gd name="connsiteY23" fmla="*/ 355600 h 970611"/>
                <a:gd name="connsiteX24" fmla="*/ 0 w 1447800"/>
                <a:gd name="connsiteY24" fmla="*/ 355600 h 970611"/>
                <a:gd name="connsiteX25" fmla="*/ 0 w 1447800"/>
                <a:gd name="connsiteY25" fmla="*/ 101602 h 970611"/>
                <a:gd name="connsiteX0" fmla="*/ 0 w 1447800"/>
                <a:gd name="connsiteY0" fmla="*/ 101602 h 970611"/>
                <a:gd name="connsiteX1" fmla="*/ 29759 w 1447800"/>
                <a:gd name="connsiteY1" fmla="*/ 29759 h 970611"/>
                <a:gd name="connsiteX2" fmla="*/ 101603 w 1447800"/>
                <a:gd name="connsiteY2" fmla="*/ 1 h 970611"/>
                <a:gd name="connsiteX3" fmla="*/ 241300 w 1447800"/>
                <a:gd name="connsiteY3" fmla="*/ 0 h 970611"/>
                <a:gd name="connsiteX4" fmla="*/ 241300 w 1447800"/>
                <a:gd name="connsiteY4" fmla="*/ 0 h 970611"/>
                <a:gd name="connsiteX5" fmla="*/ 603250 w 1447800"/>
                <a:gd name="connsiteY5" fmla="*/ 0 h 970611"/>
                <a:gd name="connsiteX6" fmla="*/ 1346198 w 1447800"/>
                <a:gd name="connsiteY6" fmla="*/ 0 h 970611"/>
                <a:gd name="connsiteX7" fmla="*/ 1418041 w 1447800"/>
                <a:gd name="connsiteY7" fmla="*/ 29759 h 970611"/>
                <a:gd name="connsiteX8" fmla="*/ 1447799 w 1447800"/>
                <a:gd name="connsiteY8" fmla="*/ 101603 h 970611"/>
                <a:gd name="connsiteX9" fmla="*/ 1447800 w 1447800"/>
                <a:gd name="connsiteY9" fmla="*/ 355600 h 970611"/>
                <a:gd name="connsiteX10" fmla="*/ 1447800 w 1447800"/>
                <a:gd name="connsiteY10" fmla="*/ 355600 h 970611"/>
                <a:gd name="connsiteX11" fmla="*/ 1447800 w 1447800"/>
                <a:gd name="connsiteY11" fmla="*/ 508000 h 970611"/>
                <a:gd name="connsiteX12" fmla="*/ 1447800 w 1447800"/>
                <a:gd name="connsiteY12" fmla="*/ 507998 h 970611"/>
                <a:gd name="connsiteX13" fmla="*/ 1418041 w 1447800"/>
                <a:gd name="connsiteY13" fmla="*/ 579841 h 970611"/>
                <a:gd name="connsiteX14" fmla="*/ 1346197 w 1447800"/>
                <a:gd name="connsiteY14" fmla="*/ 609600 h 970611"/>
                <a:gd name="connsiteX15" fmla="*/ 603250 w 1447800"/>
                <a:gd name="connsiteY15" fmla="*/ 609600 h 970611"/>
                <a:gd name="connsiteX16" fmla="*/ 845754 w 1447800"/>
                <a:gd name="connsiteY16" fmla="*/ 970611 h 970611"/>
                <a:gd name="connsiteX17" fmla="*/ 1190157 w 1447800"/>
                <a:gd name="connsiteY17" fmla="*/ 965616 h 970611"/>
                <a:gd name="connsiteX18" fmla="*/ 469900 w 1447800"/>
                <a:gd name="connsiteY18" fmla="*/ 609600 h 970611"/>
                <a:gd name="connsiteX19" fmla="*/ 101602 w 1447800"/>
                <a:gd name="connsiteY19" fmla="*/ 609600 h 970611"/>
                <a:gd name="connsiteX20" fmla="*/ 29759 w 1447800"/>
                <a:gd name="connsiteY20" fmla="*/ 579841 h 970611"/>
                <a:gd name="connsiteX21" fmla="*/ 1 w 1447800"/>
                <a:gd name="connsiteY21" fmla="*/ 507997 h 970611"/>
                <a:gd name="connsiteX22" fmla="*/ 0 w 1447800"/>
                <a:gd name="connsiteY22" fmla="*/ 508000 h 970611"/>
                <a:gd name="connsiteX23" fmla="*/ 0 w 1447800"/>
                <a:gd name="connsiteY23" fmla="*/ 355600 h 970611"/>
                <a:gd name="connsiteX24" fmla="*/ 0 w 1447800"/>
                <a:gd name="connsiteY24" fmla="*/ 355600 h 970611"/>
                <a:gd name="connsiteX25" fmla="*/ 0 w 1447800"/>
                <a:gd name="connsiteY25" fmla="*/ 101602 h 970611"/>
                <a:gd name="connsiteX0" fmla="*/ 0 w 1447800"/>
                <a:gd name="connsiteY0" fmla="*/ 101602 h 970611"/>
                <a:gd name="connsiteX1" fmla="*/ 29759 w 1447800"/>
                <a:gd name="connsiteY1" fmla="*/ 29759 h 970611"/>
                <a:gd name="connsiteX2" fmla="*/ 101603 w 1447800"/>
                <a:gd name="connsiteY2" fmla="*/ 1 h 970611"/>
                <a:gd name="connsiteX3" fmla="*/ 241300 w 1447800"/>
                <a:gd name="connsiteY3" fmla="*/ 0 h 970611"/>
                <a:gd name="connsiteX4" fmla="*/ 241300 w 1447800"/>
                <a:gd name="connsiteY4" fmla="*/ 0 h 970611"/>
                <a:gd name="connsiteX5" fmla="*/ 603250 w 1447800"/>
                <a:gd name="connsiteY5" fmla="*/ 0 h 970611"/>
                <a:gd name="connsiteX6" fmla="*/ 1346198 w 1447800"/>
                <a:gd name="connsiteY6" fmla="*/ 0 h 970611"/>
                <a:gd name="connsiteX7" fmla="*/ 1418041 w 1447800"/>
                <a:gd name="connsiteY7" fmla="*/ 29759 h 970611"/>
                <a:gd name="connsiteX8" fmla="*/ 1447799 w 1447800"/>
                <a:gd name="connsiteY8" fmla="*/ 101603 h 970611"/>
                <a:gd name="connsiteX9" fmla="*/ 1447800 w 1447800"/>
                <a:gd name="connsiteY9" fmla="*/ 355600 h 970611"/>
                <a:gd name="connsiteX10" fmla="*/ 1447800 w 1447800"/>
                <a:gd name="connsiteY10" fmla="*/ 355600 h 970611"/>
                <a:gd name="connsiteX11" fmla="*/ 1447800 w 1447800"/>
                <a:gd name="connsiteY11" fmla="*/ 508000 h 970611"/>
                <a:gd name="connsiteX12" fmla="*/ 1447800 w 1447800"/>
                <a:gd name="connsiteY12" fmla="*/ 507998 h 970611"/>
                <a:gd name="connsiteX13" fmla="*/ 1418041 w 1447800"/>
                <a:gd name="connsiteY13" fmla="*/ 579841 h 970611"/>
                <a:gd name="connsiteX14" fmla="*/ 1346197 w 1447800"/>
                <a:gd name="connsiteY14" fmla="*/ 609600 h 970611"/>
                <a:gd name="connsiteX15" fmla="*/ 603250 w 1447800"/>
                <a:gd name="connsiteY15" fmla="*/ 609600 h 970611"/>
                <a:gd name="connsiteX16" fmla="*/ 845754 w 1447800"/>
                <a:gd name="connsiteY16" fmla="*/ 970611 h 970611"/>
                <a:gd name="connsiteX17" fmla="*/ 1100931 w 1447800"/>
                <a:gd name="connsiteY17" fmla="*/ 970611 h 970611"/>
                <a:gd name="connsiteX18" fmla="*/ 1190157 w 1447800"/>
                <a:gd name="connsiteY18" fmla="*/ 965616 h 970611"/>
                <a:gd name="connsiteX19" fmla="*/ 469900 w 1447800"/>
                <a:gd name="connsiteY19" fmla="*/ 609600 h 970611"/>
                <a:gd name="connsiteX20" fmla="*/ 101602 w 1447800"/>
                <a:gd name="connsiteY20" fmla="*/ 609600 h 970611"/>
                <a:gd name="connsiteX21" fmla="*/ 29759 w 1447800"/>
                <a:gd name="connsiteY21" fmla="*/ 579841 h 970611"/>
                <a:gd name="connsiteX22" fmla="*/ 1 w 1447800"/>
                <a:gd name="connsiteY22" fmla="*/ 507997 h 970611"/>
                <a:gd name="connsiteX23" fmla="*/ 0 w 1447800"/>
                <a:gd name="connsiteY23" fmla="*/ 508000 h 970611"/>
                <a:gd name="connsiteX24" fmla="*/ 0 w 1447800"/>
                <a:gd name="connsiteY24" fmla="*/ 355600 h 970611"/>
                <a:gd name="connsiteX25" fmla="*/ 0 w 1447800"/>
                <a:gd name="connsiteY25" fmla="*/ 355600 h 970611"/>
                <a:gd name="connsiteX26" fmla="*/ 0 w 1447800"/>
                <a:gd name="connsiteY26" fmla="*/ 101602 h 970611"/>
                <a:gd name="connsiteX0" fmla="*/ 0 w 1447800"/>
                <a:gd name="connsiteY0" fmla="*/ 101602 h 970611"/>
                <a:gd name="connsiteX1" fmla="*/ 29759 w 1447800"/>
                <a:gd name="connsiteY1" fmla="*/ 29759 h 970611"/>
                <a:gd name="connsiteX2" fmla="*/ 101603 w 1447800"/>
                <a:gd name="connsiteY2" fmla="*/ 1 h 970611"/>
                <a:gd name="connsiteX3" fmla="*/ 241300 w 1447800"/>
                <a:gd name="connsiteY3" fmla="*/ 0 h 970611"/>
                <a:gd name="connsiteX4" fmla="*/ 241300 w 1447800"/>
                <a:gd name="connsiteY4" fmla="*/ 0 h 970611"/>
                <a:gd name="connsiteX5" fmla="*/ 603250 w 1447800"/>
                <a:gd name="connsiteY5" fmla="*/ 0 h 970611"/>
                <a:gd name="connsiteX6" fmla="*/ 1346198 w 1447800"/>
                <a:gd name="connsiteY6" fmla="*/ 0 h 970611"/>
                <a:gd name="connsiteX7" fmla="*/ 1418041 w 1447800"/>
                <a:gd name="connsiteY7" fmla="*/ 29759 h 970611"/>
                <a:gd name="connsiteX8" fmla="*/ 1447799 w 1447800"/>
                <a:gd name="connsiteY8" fmla="*/ 101603 h 970611"/>
                <a:gd name="connsiteX9" fmla="*/ 1447800 w 1447800"/>
                <a:gd name="connsiteY9" fmla="*/ 355600 h 970611"/>
                <a:gd name="connsiteX10" fmla="*/ 1447800 w 1447800"/>
                <a:gd name="connsiteY10" fmla="*/ 355600 h 970611"/>
                <a:gd name="connsiteX11" fmla="*/ 1447800 w 1447800"/>
                <a:gd name="connsiteY11" fmla="*/ 508000 h 970611"/>
                <a:gd name="connsiteX12" fmla="*/ 1447800 w 1447800"/>
                <a:gd name="connsiteY12" fmla="*/ 507998 h 970611"/>
                <a:gd name="connsiteX13" fmla="*/ 1418041 w 1447800"/>
                <a:gd name="connsiteY13" fmla="*/ 579841 h 970611"/>
                <a:gd name="connsiteX14" fmla="*/ 1346197 w 1447800"/>
                <a:gd name="connsiteY14" fmla="*/ 609600 h 970611"/>
                <a:gd name="connsiteX15" fmla="*/ 603250 w 1447800"/>
                <a:gd name="connsiteY15" fmla="*/ 609600 h 970611"/>
                <a:gd name="connsiteX16" fmla="*/ 1207705 w 1447800"/>
                <a:gd name="connsiteY16" fmla="*/ 970611 h 970611"/>
                <a:gd name="connsiteX17" fmla="*/ 1100931 w 1447800"/>
                <a:gd name="connsiteY17" fmla="*/ 970611 h 970611"/>
                <a:gd name="connsiteX18" fmla="*/ 1190157 w 1447800"/>
                <a:gd name="connsiteY18" fmla="*/ 965616 h 970611"/>
                <a:gd name="connsiteX19" fmla="*/ 469900 w 1447800"/>
                <a:gd name="connsiteY19" fmla="*/ 609600 h 970611"/>
                <a:gd name="connsiteX20" fmla="*/ 101602 w 1447800"/>
                <a:gd name="connsiteY20" fmla="*/ 609600 h 970611"/>
                <a:gd name="connsiteX21" fmla="*/ 29759 w 1447800"/>
                <a:gd name="connsiteY21" fmla="*/ 579841 h 970611"/>
                <a:gd name="connsiteX22" fmla="*/ 1 w 1447800"/>
                <a:gd name="connsiteY22" fmla="*/ 507997 h 970611"/>
                <a:gd name="connsiteX23" fmla="*/ 0 w 1447800"/>
                <a:gd name="connsiteY23" fmla="*/ 508000 h 970611"/>
                <a:gd name="connsiteX24" fmla="*/ 0 w 1447800"/>
                <a:gd name="connsiteY24" fmla="*/ 355600 h 970611"/>
                <a:gd name="connsiteX25" fmla="*/ 0 w 1447800"/>
                <a:gd name="connsiteY25" fmla="*/ 355600 h 970611"/>
                <a:gd name="connsiteX26" fmla="*/ 0 w 1447800"/>
                <a:gd name="connsiteY26" fmla="*/ 101602 h 970611"/>
                <a:gd name="connsiteX0" fmla="*/ 0 w 1447800"/>
                <a:gd name="connsiteY0" fmla="*/ 101602 h 1242933"/>
                <a:gd name="connsiteX1" fmla="*/ 29759 w 1447800"/>
                <a:gd name="connsiteY1" fmla="*/ 29759 h 1242933"/>
                <a:gd name="connsiteX2" fmla="*/ 101603 w 1447800"/>
                <a:gd name="connsiteY2" fmla="*/ 1 h 1242933"/>
                <a:gd name="connsiteX3" fmla="*/ 241300 w 1447800"/>
                <a:gd name="connsiteY3" fmla="*/ 0 h 1242933"/>
                <a:gd name="connsiteX4" fmla="*/ 241300 w 1447800"/>
                <a:gd name="connsiteY4" fmla="*/ 0 h 1242933"/>
                <a:gd name="connsiteX5" fmla="*/ 603250 w 1447800"/>
                <a:gd name="connsiteY5" fmla="*/ 0 h 1242933"/>
                <a:gd name="connsiteX6" fmla="*/ 1346198 w 1447800"/>
                <a:gd name="connsiteY6" fmla="*/ 0 h 1242933"/>
                <a:gd name="connsiteX7" fmla="*/ 1418041 w 1447800"/>
                <a:gd name="connsiteY7" fmla="*/ 29759 h 1242933"/>
                <a:gd name="connsiteX8" fmla="*/ 1447799 w 1447800"/>
                <a:gd name="connsiteY8" fmla="*/ 101603 h 1242933"/>
                <a:gd name="connsiteX9" fmla="*/ 1447800 w 1447800"/>
                <a:gd name="connsiteY9" fmla="*/ 355600 h 1242933"/>
                <a:gd name="connsiteX10" fmla="*/ 1447800 w 1447800"/>
                <a:gd name="connsiteY10" fmla="*/ 355600 h 1242933"/>
                <a:gd name="connsiteX11" fmla="*/ 1447800 w 1447800"/>
                <a:gd name="connsiteY11" fmla="*/ 508000 h 1242933"/>
                <a:gd name="connsiteX12" fmla="*/ 1447800 w 1447800"/>
                <a:gd name="connsiteY12" fmla="*/ 507998 h 1242933"/>
                <a:gd name="connsiteX13" fmla="*/ 1418041 w 1447800"/>
                <a:gd name="connsiteY13" fmla="*/ 579841 h 1242933"/>
                <a:gd name="connsiteX14" fmla="*/ 1346197 w 1447800"/>
                <a:gd name="connsiteY14" fmla="*/ 609600 h 1242933"/>
                <a:gd name="connsiteX15" fmla="*/ 603250 w 1447800"/>
                <a:gd name="connsiteY15" fmla="*/ 609600 h 1242933"/>
                <a:gd name="connsiteX16" fmla="*/ 1207705 w 1447800"/>
                <a:gd name="connsiteY16" fmla="*/ 970611 h 1242933"/>
                <a:gd name="connsiteX17" fmla="*/ 1100931 w 1447800"/>
                <a:gd name="connsiteY17" fmla="*/ 970611 h 1242933"/>
                <a:gd name="connsiteX18" fmla="*/ 1431457 w 1447800"/>
                <a:gd name="connsiteY18" fmla="*/ 1242933 h 1242933"/>
                <a:gd name="connsiteX19" fmla="*/ 469900 w 1447800"/>
                <a:gd name="connsiteY19" fmla="*/ 609600 h 1242933"/>
                <a:gd name="connsiteX20" fmla="*/ 101602 w 1447800"/>
                <a:gd name="connsiteY20" fmla="*/ 609600 h 1242933"/>
                <a:gd name="connsiteX21" fmla="*/ 29759 w 1447800"/>
                <a:gd name="connsiteY21" fmla="*/ 579841 h 1242933"/>
                <a:gd name="connsiteX22" fmla="*/ 1 w 1447800"/>
                <a:gd name="connsiteY22" fmla="*/ 507997 h 1242933"/>
                <a:gd name="connsiteX23" fmla="*/ 0 w 1447800"/>
                <a:gd name="connsiteY23" fmla="*/ 508000 h 1242933"/>
                <a:gd name="connsiteX24" fmla="*/ 0 w 1447800"/>
                <a:gd name="connsiteY24" fmla="*/ 355600 h 1242933"/>
                <a:gd name="connsiteX25" fmla="*/ 0 w 1447800"/>
                <a:gd name="connsiteY25" fmla="*/ 355600 h 1242933"/>
                <a:gd name="connsiteX26" fmla="*/ 0 w 1447800"/>
                <a:gd name="connsiteY26" fmla="*/ 101602 h 124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447800" h="1242933">
                  <a:moveTo>
                    <a:pt x="0" y="101602"/>
                  </a:moveTo>
                  <a:cubicBezTo>
                    <a:pt x="0" y="74655"/>
                    <a:pt x="10705" y="48813"/>
                    <a:pt x="29759" y="29759"/>
                  </a:cubicBezTo>
                  <a:cubicBezTo>
                    <a:pt x="48813" y="10705"/>
                    <a:pt x="74656" y="1"/>
                    <a:pt x="101603" y="1"/>
                  </a:cubicBezTo>
                  <a:lnTo>
                    <a:pt x="241300" y="0"/>
                  </a:lnTo>
                  <a:lnTo>
                    <a:pt x="241300" y="0"/>
                  </a:lnTo>
                  <a:lnTo>
                    <a:pt x="603250" y="0"/>
                  </a:lnTo>
                  <a:lnTo>
                    <a:pt x="1346198" y="0"/>
                  </a:lnTo>
                  <a:cubicBezTo>
                    <a:pt x="1373145" y="0"/>
                    <a:pt x="1398987" y="10705"/>
                    <a:pt x="1418041" y="29759"/>
                  </a:cubicBezTo>
                  <a:cubicBezTo>
                    <a:pt x="1437095" y="48813"/>
                    <a:pt x="1447799" y="74656"/>
                    <a:pt x="1447799" y="101603"/>
                  </a:cubicBezTo>
                  <a:cubicBezTo>
                    <a:pt x="1447799" y="186269"/>
                    <a:pt x="1447800" y="270934"/>
                    <a:pt x="1447800" y="355600"/>
                  </a:cubicBezTo>
                  <a:lnTo>
                    <a:pt x="1447800" y="355600"/>
                  </a:lnTo>
                  <a:lnTo>
                    <a:pt x="1447800" y="508000"/>
                  </a:lnTo>
                  <a:lnTo>
                    <a:pt x="1447800" y="507998"/>
                  </a:lnTo>
                  <a:cubicBezTo>
                    <a:pt x="1447800" y="534945"/>
                    <a:pt x="1437096" y="560787"/>
                    <a:pt x="1418041" y="579841"/>
                  </a:cubicBezTo>
                  <a:cubicBezTo>
                    <a:pt x="1398987" y="598895"/>
                    <a:pt x="1373144" y="609600"/>
                    <a:pt x="1346197" y="609600"/>
                  </a:cubicBezTo>
                  <a:lnTo>
                    <a:pt x="603250" y="609600"/>
                  </a:lnTo>
                  <a:lnTo>
                    <a:pt x="1207705" y="970611"/>
                  </a:lnTo>
                  <a:lnTo>
                    <a:pt x="1100931" y="970611"/>
                  </a:lnTo>
                  <a:lnTo>
                    <a:pt x="1431457" y="1242933"/>
                  </a:lnTo>
                  <a:lnTo>
                    <a:pt x="469900" y="609600"/>
                  </a:lnTo>
                  <a:lnTo>
                    <a:pt x="101602" y="609600"/>
                  </a:lnTo>
                  <a:cubicBezTo>
                    <a:pt x="74655" y="609600"/>
                    <a:pt x="48813" y="598895"/>
                    <a:pt x="29759" y="579841"/>
                  </a:cubicBezTo>
                  <a:cubicBezTo>
                    <a:pt x="10705" y="560787"/>
                    <a:pt x="0" y="534944"/>
                    <a:pt x="1" y="507997"/>
                  </a:cubicBezTo>
                  <a:cubicBezTo>
                    <a:pt x="1" y="507998"/>
                    <a:pt x="0" y="507999"/>
                    <a:pt x="0" y="508000"/>
                  </a:cubicBezTo>
                  <a:lnTo>
                    <a:pt x="0" y="355600"/>
                  </a:lnTo>
                  <a:lnTo>
                    <a:pt x="0" y="355600"/>
                  </a:lnTo>
                  <a:lnTo>
                    <a:pt x="0" y="101602"/>
                  </a:lnTo>
                  <a:close/>
                </a:path>
              </a:pathLst>
            </a:cu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495800" y="1676400"/>
              <a:ext cx="1025384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100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Получи перо жар-птицы!</a:t>
              </a:r>
              <a:endParaRPr lang="ru-RU" sz="1000" b="0" cap="none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3505200" y="2057400"/>
            <a:ext cx="872984" cy="685800"/>
            <a:chOff x="3505200" y="2057400"/>
            <a:chExt cx="872984" cy="685800"/>
          </a:xfrm>
        </p:grpSpPr>
        <p:sp>
          <p:nvSpPr>
            <p:cNvPr id="12" name="Полилиния 11"/>
            <p:cNvSpPr/>
            <p:nvPr/>
          </p:nvSpPr>
          <p:spPr>
            <a:xfrm>
              <a:off x="3657600" y="2057400"/>
              <a:ext cx="609600" cy="685800"/>
            </a:xfrm>
            <a:custGeom>
              <a:avLst/>
              <a:gdLst>
                <a:gd name="connsiteX0" fmla="*/ 0 w 1447800"/>
                <a:gd name="connsiteY0" fmla="*/ 101602 h 609600"/>
                <a:gd name="connsiteX1" fmla="*/ 29759 w 1447800"/>
                <a:gd name="connsiteY1" fmla="*/ 29759 h 609600"/>
                <a:gd name="connsiteX2" fmla="*/ 101603 w 1447800"/>
                <a:gd name="connsiteY2" fmla="*/ 1 h 609600"/>
                <a:gd name="connsiteX3" fmla="*/ 241300 w 1447800"/>
                <a:gd name="connsiteY3" fmla="*/ 0 h 609600"/>
                <a:gd name="connsiteX4" fmla="*/ 241300 w 1447800"/>
                <a:gd name="connsiteY4" fmla="*/ 0 h 609600"/>
                <a:gd name="connsiteX5" fmla="*/ 603250 w 1447800"/>
                <a:gd name="connsiteY5" fmla="*/ 0 h 609600"/>
                <a:gd name="connsiteX6" fmla="*/ 1346198 w 1447800"/>
                <a:gd name="connsiteY6" fmla="*/ 0 h 609600"/>
                <a:gd name="connsiteX7" fmla="*/ 1418041 w 1447800"/>
                <a:gd name="connsiteY7" fmla="*/ 29759 h 609600"/>
                <a:gd name="connsiteX8" fmla="*/ 1447799 w 1447800"/>
                <a:gd name="connsiteY8" fmla="*/ 101603 h 609600"/>
                <a:gd name="connsiteX9" fmla="*/ 1447800 w 1447800"/>
                <a:gd name="connsiteY9" fmla="*/ 355600 h 609600"/>
                <a:gd name="connsiteX10" fmla="*/ 1447800 w 1447800"/>
                <a:gd name="connsiteY10" fmla="*/ 355600 h 609600"/>
                <a:gd name="connsiteX11" fmla="*/ 1447800 w 1447800"/>
                <a:gd name="connsiteY11" fmla="*/ 508000 h 609600"/>
                <a:gd name="connsiteX12" fmla="*/ 1447800 w 1447800"/>
                <a:gd name="connsiteY12" fmla="*/ 507998 h 609600"/>
                <a:gd name="connsiteX13" fmla="*/ 1418041 w 1447800"/>
                <a:gd name="connsiteY13" fmla="*/ 579841 h 609600"/>
                <a:gd name="connsiteX14" fmla="*/ 1346197 w 1447800"/>
                <a:gd name="connsiteY14" fmla="*/ 609600 h 609600"/>
                <a:gd name="connsiteX15" fmla="*/ 603250 w 1447800"/>
                <a:gd name="connsiteY15" fmla="*/ 609600 h 609600"/>
                <a:gd name="connsiteX16" fmla="*/ 617154 w 1447800"/>
                <a:gd name="connsiteY16" fmla="*/ 970611 h 609600"/>
                <a:gd name="connsiteX17" fmla="*/ 241300 w 1447800"/>
                <a:gd name="connsiteY17" fmla="*/ 609600 h 609600"/>
                <a:gd name="connsiteX18" fmla="*/ 101602 w 1447800"/>
                <a:gd name="connsiteY18" fmla="*/ 609600 h 609600"/>
                <a:gd name="connsiteX19" fmla="*/ 29759 w 1447800"/>
                <a:gd name="connsiteY19" fmla="*/ 579841 h 609600"/>
                <a:gd name="connsiteX20" fmla="*/ 1 w 1447800"/>
                <a:gd name="connsiteY20" fmla="*/ 507997 h 609600"/>
                <a:gd name="connsiteX21" fmla="*/ 0 w 1447800"/>
                <a:gd name="connsiteY21" fmla="*/ 508000 h 609600"/>
                <a:gd name="connsiteX22" fmla="*/ 0 w 1447800"/>
                <a:gd name="connsiteY22" fmla="*/ 355600 h 609600"/>
                <a:gd name="connsiteX23" fmla="*/ 0 w 1447800"/>
                <a:gd name="connsiteY23" fmla="*/ 355600 h 609600"/>
                <a:gd name="connsiteX24" fmla="*/ 0 w 1447800"/>
                <a:gd name="connsiteY24" fmla="*/ 101602 h 609600"/>
                <a:gd name="connsiteX0" fmla="*/ 0 w 1447800"/>
                <a:gd name="connsiteY0" fmla="*/ 101602 h 970611"/>
                <a:gd name="connsiteX1" fmla="*/ 29759 w 1447800"/>
                <a:gd name="connsiteY1" fmla="*/ 29759 h 970611"/>
                <a:gd name="connsiteX2" fmla="*/ 101603 w 1447800"/>
                <a:gd name="connsiteY2" fmla="*/ 1 h 970611"/>
                <a:gd name="connsiteX3" fmla="*/ 241300 w 1447800"/>
                <a:gd name="connsiteY3" fmla="*/ 0 h 970611"/>
                <a:gd name="connsiteX4" fmla="*/ 241300 w 1447800"/>
                <a:gd name="connsiteY4" fmla="*/ 0 h 970611"/>
                <a:gd name="connsiteX5" fmla="*/ 603250 w 1447800"/>
                <a:gd name="connsiteY5" fmla="*/ 0 h 970611"/>
                <a:gd name="connsiteX6" fmla="*/ 1346198 w 1447800"/>
                <a:gd name="connsiteY6" fmla="*/ 0 h 970611"/>
                <a:gd name="connsiteX7" fmla="*/ 1418041 w 1447800"/>
                <a:gd name="connsiteY7" fmla="*/ 29759 h 970611"/>
                <a:gd name="connsiteX8" fmla="*/ 1447799 w 1447800"/>
                <a:gd name="connsiteY8" fmla="*/ 101603 h 970611"/>
                <a:gd name="connsiteX9" fmla="*/ 1447800 w 1447800"/>
                <a:gd name="connsiteY9" fmla="*/ 355600 h 970611"/>
                <a:gd name="connsiteX10" fmla="*/ 1447800 w 1447800"/>
                <a:gd name="connsiteY10" fmla="*/ 355600 h 970611"/>
                <a:gd name="connsiteX11" fmla="*/ 1447800 w 1447800"/>
                <a:gd name="connsiteY11" fmla="*/ 508000 h 970611"/>
                <a:gd name="connsiteX12" fmla="*/ 1447800 w 1447800"/>
                <a:gd name="connsiteY12" fmla="*/ 507998 h 970611"/>
                <a:gd name="connsiteX13" fmla="*/ 1418041 w 1447800"/>
                <a:gd name="connsiteY13" fmla="*/ 579841 h 970611"/>
                <a:gd name="connsiteX14" fmla="*/ 1346197 w 1447800"/>
                <a:gd name="connsiteY14" fmla="*/ 609600 h 970611"/>
                <a:gd name="connsiteX15" fmla="*/ 603250 w 1447800"/>
                <a:gd name="connsiteY15" fmla="*/ 609600 h 970611"/>
                <a:gd name="connsiteX16" fmla="*/ 617154 w 1447800"/>
                <a:gd name="connsiteY16" fmla="*/ 970611 h 970611"/>
                <a:gd name="connsiteX17" fmla="*/ 469900 w 1447800"/>
                <a:gd name="connsiteY17" fmla="*/ 609600 h 970611"/>
                <a:gd name="connsiteX18" fmla="*/ 101602 w 1447800"/>
                <a:gd name="connsiteY18" fmla="*/ 609600 h 970611"/>
                <a:gd name="connsiteX19" fmla="*/ 29759 w 1447800"/>
                <a:gd name="connsiteY19" fmla="*/ 579841 h 970611"/>
                <a:gd name="connsiteX20" fmla="*/ 1 w 1447800"/>
                <a:gd name="connsiteY20" fmla="*/ 507997 h 970611"/>
                <a:gd name="connsiteX21" fmla="*/ 0 w 1447800"/>
                <a:gd name="connsiteY21" fmla="*/ 508000 h 970611"/>
                <a:gd name="connsiteX22" fmla="*/ 0 w 1447800"/>
                <a:gd name="connsiteY22" fmla="*/ 355600 h 970611"/>
                <a:gd name="connsiteX23" fmla="*/ 0 w 1447800"/>
                <a:gd name="connsiteY23" fmla="*/ 355600 h 970611"/>
                <a:gd name="connsiteX24" fmla="*/ 0 w 1447800"/>
                <a:gd name="connsiteY24" fmla="*/ 101602 h 970611"/>
                <a:gd name="connsiteX0" fmla="*/ 0 w 1447800"/>
                <a:gd name="connsiteY0" fmla="*/ 101602 h 970611"/>
                <a:gd name="connsiteX1" fmla="*/ 29759 w 1447800"/>
                <a:gd name="connsiteY1" fmla="*/ 29759 h 970611"/>
                <a:gd name="connsiteX2" fmla="*/ 101603 w 1447800"/>
                <a:gd name="connsiteY2" fmla="*/ 1 h 970611"/>
                <a:gd name="connsiteX3" fmla="*/ 241300 w 1447800"/>
                <a:gd name="connsiteY3" fmla="*/ 0 h 970611"/>
                <a:gd name="connsiteX4" fmla="*/ 241300 w 1447800"/>
                <a:gd name="connsiteY4" fmla="*/ 0 h 970611"/>
                <a:gd name="connsiteX5" fmla="*/ 603250 w 1447800"/>
                <a:gd name="connsiteY5" fmla="*/ 0 h 970611"/>
                <a:gd name="connsiteX6" fmla="*/ 1346198 w 1447800"/>
                <a:gd name="connsiteY6" fmla="*/ 0 h 970611"/>
                <a:gd name="connsiteX7" fmla="*/ 1418041 w 1447800"/>
                <a:gd name="connsiteY7" fmla="*/ 29759 h 970611"/>
                <a:gd name="connsiteX8" fmla="*/ 1447799 w 1447800"/>
                <a:gd name="connsiteY8" fmla="*/ 101603 h 970611"/>
                <a:gd name="connsiteX9" fmla="*/ 1447800 w 1447800"/>
                <a:gd name="connsiteY9" fmla="*/ 355600 h 970611"/>
                <a:gd name="connsiteX10" fmla="*/ 1447800 w 1447800"/>
                <a:gd name="connsiteY10" fmla="*/ 355600 h 970611"/>
                <a:gd name="connsiteX11" fmla="*/ 1447800 w 1447800"/>
                <a:gd name="connsiteY11" fmla="*/ 508000 h 970611"/>
                <a:gd name="connsiteX12" fmla="*/ 1447800 w 1447800"/>
                <a:gd name="connsiteY12" fmla="*/ 507998 h 970611"/>
                <a:gd name="connsiteX13" fmla="*/ 1418041 w 1447800"/>
                <a:gd name="connsiteY13" fmla="*/ 579841 h 970611"/>
                <a:gd name="connsiteX14" fmla="*/ 1346197 w 1447800"/>
                <a:gd name="connsiteY14" fmla="*/ 609600 h 970611"/>
                <a:gd name="connsiteX15" fmla="*/ 603250 w 1447800"/>
                <a:gd name="connsiteY15" fmla="*/ 609600 h 970611"/>
                <a:gd name="connsiteX16" fmla="*/ 617154 w 1447800"/>
                <a:gd name="connsiteY16" fmla="*/ 970611 h 970611"/>
                <a:gd name="connsiteX17" fmla="*/ 828207 w 1447800"/>
                <a:gd name="connsiteY17" fmla="*/ 965616 h 970611"/>
                <a:gd name="connsiteX18" fmla="*/ 469900 w 1447800"/>
                <a:gd name="connsiteY18" fmla="*/ 609600 h 970611"/>
                <a:gd name="connsiteX19" fmla="*/ 101602 w 1447800"/>
                <a:gd name="connsiteY19" fmla="*/ 609600 h 970611"/>
                <a:gd name="connsiteX20" fmla="*/ 29759 w 1447800"/>
                <a:gd name="connsiteY20" fmla="*/ 579841 h 970611"/>
                <a:gd name="connsiteX21" fmla="*/ 1 w 1447800"/>
                <a:gd name="connsiteY21" fmla="*/ 507997 h 970611"/>
                <a:gd name="connsiteX22" fmla="*/ 0 w 1447800"/>
                <a:gd name="connsiteY22" fmla="*/ 508000 h 970611"/>
                <a:gd name="connsiteX23" fmla="*/ 0 w 1447800"/>
                <a:gd name="connsiteY23" fmla="*/ 355600 h 970611"/>
                <a:gd name="connsiteX24" fmla="*/ 0 w 1447800"/>
                <a:gd name="connsiteY24" fmla="*/ 355600 h 970611"/>
                <a:gd name="connsiteX25" fmla="*/ 0 w 1447800"/>
                <a:gd name="connsiteY25" fmla="*/ 101602 h 970611"/>
                <a:gd name="connsiteX0" fmla="*/ 0 w 1447800"/>
                <a:gd name="connsiteY0" fmla="*/ 101602 h 970611"/>
                <a:gd name="connsiteX1" fmla="*/ 29759 w 1447800"/>
                <a:gd name="connsiteY1" fmla="*/ 29759 h 970611"/>
                <a:gd name="connsiteX2" fmla="*/ 101603 w 1447800"/>
                <a:gd name="connsiteY2" fmla="*/ 1 h 970611"/>
                <a:gd name="connsiteX3" fmla="*/ 241300 w 1447800"/>
                <a:gd name="connsiteY3" fmla="*/ 0 h 970611"/>
                <a:gd name="connsiteX4" fmla="*/ 241300 w 1447800"/>
                <a:gd name="connsiteY4" fmla="*/ 0 h 970611"/>
                <a:gd name="connsiteX5" fmla="*/ 603250 w 1447800"/>
                <a:gd name="connsiteY5" fmla="*/ 0 h 970611"/>
                <a:gd name="connsiteX6" fmla="*/ 1346198 w 1447800"/>
                <a:gd name="connsiteY6" fmla="*/ 0 h 970611"/>
                <a:gd name="connsiteX7" fmla="*/ 1418041 w 1447800"/>
                <a:gd name="connsiteY7" fmla="*/ 29759 h 970611"/>
                <a:gd name="connsiteX8" fmla="*/ 1447799 w 1447800"/>
                <a:gd name="connsiteY8" fmla="*/ 101603 h 970611"/>
                <a:gd name="connsiteX9" fmla="*/ 1447800 w 1447800"/>
                <a:gd name="connsiteY9" fmla="*/ 355600 h 970611"/>
                <a:gd name="connsiteX10" fmla="*/ 1447800 w 1447800"/>
                <a:gd name="connsiteY10" fmla="*/ 355600 h 970611"/>
                <a:gd name="connsiteX11" fmla="*/ 1447800 w 1447800"/>
                <a:gd name="connsiteY11" fmla="*/ 508000 h 970611"/>
                <a:gd name="connsiteX12" fmla="*/ 1447800 w 1447800"/>
                <a:gd name="connsiteY12" fmla="*/ 507998 h 970611"/>
                <a:gd name="connsiteX13" fmla="*/ 1418041 w 1447800"/>
                <a:gd name="connsiteY13" fmla="*/ 579841 h 970611"/>
                <a:gd name="connsiteX14" fmla="*/ 1346197 w 1447800"/>
                <a:gd name="connsiteY14" fmla="*/ 609600 h 970611"/>
                <a:gd name="connsiteX15" fmla="*/ 603250 w 1447800"/>
                <a:gd name="connsiteY15" fmla="*/ 609600 h 970611"/>
                <a:gd name="connsiteX16" fmla="*/ 845754 w 1447800"/>
                <a:gd name="connsiteY16" fmla="*/ 970611 h 970611"/>
                <a:gd name="connsiteX17" fmla="*/ 828207 w 1447800"/>
                <a:gd name="connsiteY17" fmla="*/ 965616 h 970611"/>
                <a:gd name="connsiteX18" fmla="*/ 469900 w 1447800"/>
                <a:gd name="connsiteY18" fmla="*/ 609600 h 970611"/>
                <a:gd name="connsiteX19" fmla="*/ 101602 w 1447800"/>
                <a:gd name="connsiteY19" fmla="*/ 609600 h 970611"/>
                <a:gd name="connsiteX20" fmla="*/ 29759 w 1447800"/>
                <a:gd name="connsiteY20" fmla="*/ 579841 h 970611"/>
                <a:gd name="connsiteX21" fmla="*/ 1 w 1447800"/>
                <a:gd name="connsiteY21" fmla="*/ 507997 h 970611"/>
                <a:gd name="connsiteX22" fmla="*/ 0 w 1447800"/>
                <a:gd name="connsiteY22" fmla="*/ 508000 h 970611"/>
                <a:gd name="connsiteX23" fmla="*/ 0 w 1447800"/>
                <a:gd name="connsiteY23" fmla="*/ 355600 h 970611"/>
                <a:gd name="connsiteX24" fmla="*/ 0 w 1447800"/>
                <a:gd name="connsiteY24" fmla="*/ 355600 h 970611"/>
                <a:gd name="connsiteX25" fmla="*/ 0 w 1447800"/>
                <a:gd name="connsiteY25" fmla="*/ 101602 h 970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7800" h="970611">
                  <a:moveTo>
                    <a:pt x="0" y="101602"/>
                  </a:moveTo>
                  <a:cubicBezTo>
                    <a:pt x="0" y="74655"/>
                    <a:pt x="10705" y="48813"/>
                    <a:pt x="29759" y="29759"/>
                  </a:cubicBezTo>
                  <a:cubicBezTo>
                    <a:pt x="48813" y="10705"/>
                    <a:pt x="74656" y="1"/>
                    <a:pt x="101603" y="1"/>
                  </a:cubicBezTo>
                  <a:lnTo>
                    <a:pt x="241300" y="0"/>
                  </a:lnTo>
                  <a:lnTo>
                    <a:pt x="241300" y="0"/>
                  </a:lnTo>
                  <a:lnTo>
                    <a:pt x="603250" y="0"/>
                  </a:lnTo>
                  <a:lnTo>
                    <a:pt x="1346198" y="0"/>
                  </a:lnTo>
                  <a:cubicBezTo>
                    <a:pt x="1373145" y="0"/>
                    <a:pt x="1398987" y="10705"/>
                    <a:pt x="1418041" y="29759"/>
                  </a:cubicBezTo>
                  <a:cubicBezTo>
                    <a:pt x="1437095" y="48813"/>
                    <a:pt x="1447799" y="74656"/>
                    <a:pt x="1447799" y="101603"/>
                  </a:cubicBezTo>
                  <a:cubicBezTo>
                    <a:pt x="1447799" y="186269"/>
                    <a:pt x="1447800" y="270934"/>
                    <a:pt x="1447800" y="355600"/>
                  </a:cubicBezTo>
                  <a:lnTo>
                    <a:pt x="1447800" y="355600"/>
                  </a:lnTo>
                  <a:lnTo>
                    <a:pt x="1447800" y="508000"/>
                  </a:lnTo>
                  <a:lnTo>
                    <a:pt x="1447800" y="507998"/>
                  </a:lnTo>
                  <a:cubicBezTo>
                    <a:pt x="1447800" y="534945"/>
                    <a:pt x="1437096" y="560787"/>
                    <a:pt x="1418041" y="579841"/>
                  </a:cubicBezTo>
                  <a:cubicBezTo>
                    <a:pt x="1398987" y="598895"/>
                    <a:pt x="1373144" y="609600"/>
                    <a:pt x="1346197" y="609600"/>
                  </a:cubicBezTo>
                  <a:lnTo>
                    <a:pt x="603250" y="609600"/>
                  </a:lnTo>
                  <a:lnTo>
                    <a:pt x="845754" y="970611"/>
                  </a:lnTo>
                  <a:lnTo>
                    <a:pt x="828207" y="965616"/>
                  </a:lnTo>
                  <a:lnTo>
                    <a:pt x="469900" y="609600"/>
                  </a:lnTo>
                  <a:lnTo>
                    <a:pt x="101602" y="609600"/>
                  </a:lnTo>
                  <a:cubicBezTo>
                    <a:pt x="74655" y="609600"/>
                    <a:pt x="48813" y="598895"/>
                    <a:pt x="29759" y="579841"/>
                  </a:cubicBezTo>
                  <a:cubicBezTo>
                    <a:pt x="10705" y="560787"/>
                    <a:pt x="0" y="534944"/>
                    <a:pt x="1" y="507997"/>
                  </a:cubicBezTo>
                  <a:cubicBezTo>
                    <a:pt x="1" y="507998"/>
                    <a:pt x="0" y="507999"/>
                    <a:pt x="0" y="508000"/>
                  </a:cubicBezTo>
                  <a:lnTo>
                    <a:pt x="0" y="355600"/>
                  </a:lnTo>
                  <a:lnTo>
                    <a:pt x="0" y="355600"/>
                  </a:lnTo>
                  <a:lnTo>
                    <a:pt x="0" y="101602"/>
                  </a:lnTo>
                  <a:close/>
                </a:path>
              </a:pathLst>
            </a:cu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505200" y="2133601"/>
              <a:ext cx="872984" cy="24622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100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Удачи!</a:t>
              </a:r>
              <a:r>
                <a:rPr lang="ru-RU" sz="1000" b="0" cap="none" spc="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 </a:t>
              </a:r>
              <a:endParaRPr lang="ru-RU" sz="1000" b="0" cap="none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76600"/>
            <a:ext cx="2404181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0" name="Группа 19"/>
          <p:cNvGrpSpPr/>
          <p:nvPr/>
        </p:nvGrpSpPr>
        <p:grpSpPr>
          <a:xfrm>
            <a:off x="7543800" y="1981200"/>
            <a:ext cx="1600200" cy="2714625"/>
            <a:chOff x="7543800" y="1981200"/>
            <a:chExt cx="1600200" cy="2714625"/>
          </a:xfrm>
        </p:grpSpPr>
        <p:pic>
          <p:nvPicPr>
            <p:cNvPr id="15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705725" y="3124200"/>
              <a:ext cx="1438275" cy="1571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" name="Picture 10" descr="https://thumbs.dreamstime.com/b/%D0%BF%D0%B5%D1%80%D0%BE-%D0%B2%D0%BE%D0%BB%D1%88%D0%B5%D0%B1%D0%BD%D0%BE%D0%B9-%D0%BF%D1%82%D0%B8%D1%86%D1%8B-%D1%84%D0%B0%D0%BD%D1%82%D0%B0%D1%81%D1%82%D0%B8%D1%87%D0%B5%D1%81%D0%BA%D0%BE%D0%B9-112704723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543800" y="1981200"/>
              <a:ext cx="1106424" cy="1371600"/>
            </a:xfrm>
            <a:prstGeom prst="rect">
              <a:avLst/>
            </a:prstGeom>
            <a:noFill/>
          </p:spPr>
        </p:pic>
      </p:grpSp>
      <p:sp>
        <p:nvSpPr>
          <p:cNvPr id="16" name="Прямоугольник 15"/>
          <p:cNvSpPr/>
          <p:nvPr/>
        </p:nvSpPr>
        <p:spPr>
          <a:xfrm>
            <a:off x="2743200" y="5867400"/>
            <a:ext cx="5867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ln w="1905">
                  <a:solidFill>
                    <a:srgbClr val="FF33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сайте Глаголь слово. </a:t>
            </a:r>
            <a:r>
              <a:rPr lang="ru-RU" sz="1600" b="1" i="1" dirty="0" err="1" smtClean="0">
                <a:ln w="1905">
                  <a:solidFill>
                    <a:srgbClr val="FF33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рф</a:t>
            </a:r>
            <a:r>
              <a:rPr lang="ru-RU" sz="1600" b="1" i="1" dirty="0" smtClean="0">
                <a:ln w="1905">
                  <a:solidFill>
                    <a:srgbClr val="FF33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выполни задание15 (свой вариант). Полученную </a:t>
            </a:r>
            <a:r>
              <a:rPr lang="ru-RU" sz="1600" b="1" i="1" dirty="0" smtClean="0">
                <a:ln w="1905">
                  <a:solidFill>
                    <a:srgbClr val="FF33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оценку, </a:t>
            </a:r>
            <a:r>
              <a:rPr lang="ru-RU" sz="1600" b="1" i="1" dirty="0" smtClean="0">
                <a:ln w="1905">
                  <a:solidFill>
                    <a:srgbClr val="FF33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внеси в итоговый протокол.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">
                  <a:solidFill>
                    <a:srgbClr val="FF33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Домашнее задание</a:t>
            </a:r>
            <a:endParaRPr lang="ru-RU" dirty="0"/>
          </a:p>
        </p:txBody>
      </p:sp>
      <p:pic>
        <p:nvPicPr>
          <p:cNvPr id="5" name="Picture 4" descr="https://cdn2.static1-sima-land.com/items/1952614/0/700-nw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3276600"/>
            <a:ext cx="2971800" cy="29718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286000" y="16002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i="1" dirty="0" smtClean="0">
                <a:ln w="1905">
                  <a:solidFill>
                    <a:srgbClr val="FF33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Повтори правило!</a:t>
            </a:r>
          </a:p>
          <a:p>
            <a:r>
              <a:rPr lang="ru-RU" sz="1600" b="1" i="1" dirty="0" smtClean="0">
                <a:ln w="1905">
                  <a:solidFill>
                    <a:srgbClr val="FF33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Выполни задание 15 из сборника (варианты с 31 по 40).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457200" y="3124200"/>
            <a:ext cx="5029200" cy="3124200"/>
            <a:chOff x="457200" y="3124200"/>
            <a:chExt cx="5029200" cy="3124200"/>
          </a:xfrm>
        </p:grpSpPr>
        <p:pic>
          <p:nvPicPr>
            <p:cNvPr id="4" name="Picture 4" descr="https://shareslide.ru/img/thumbs/b99758b150effd6034411ff582c05d5c-800x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7200" y="3276600"/>
              <a:ext cx="3962400" cy="2971800"/>
            </a:xfrm>
            <a:prstGeom prst="rect">
              <a:avLst/>
            </a:prstGeom>
            <a:noFill/>
          </p:spPr>
        </p:pic>
        <p:sp>
          <p:nvSpPr>
            <p:cNvPr id="7" name="Полилиния 6"/>
            <p:cNvSpPr/>
            <p:nvPr/>
          </p:nvSpPr>
          <p:spPr>
            <a:xfrm>
              <a:off x="3200400" y="3124200"/>
              <a:ext cx="2286000" cy="1143000"/>
            </a:xfrm>
            <a:custGeom>
              <a:avLst/>
              <a:gdLst>
                <a:gd name="connsiteX0" fmla="*/ 800109 w 2743200"/>
                <a:gd name="connsiteY0" fmla="*/ 1714500 h 1524000"/>
                <a:gd name="connsiteX1" fmla="*/ 697553 w 2743200"/>
                <a:gd name="connsiteY1" fmla="*/ 1425638 h 1524000"/>
                <a:gd name="connsiteX2" fmla="*/ 565115 w 2743200"/>
                <a:gd name="connsiteY2" fmla="*/ 145641 h 1524000"/>
                <a:gd name="connsiteX3" fmla="*/ 1780324 w 2743200"/>
                <a:gd name="connsiteY3" fmla="*/ 34618 h 1524000"/>
                <a:gd name="connsiteX4" fmla="*/ 2494784 w 2743200"/>
                <a:gd name="connsiteY4" fmla="*/ 1199354 h 1524000"/>
                <a:gd name="connsiteX5" fmla="*/ 1194119 w 2743200"/>
                <a:gd name="connsiteY5" fmla="*/ 1517593 h 1524000"/>
                <a:gd name="connsiteX6" fmla="*/ 800109 w 2743200"/>
                <a:gd name="connsiteY6" fmla="*/ 1714500 h 1524000"/>
                <a:gd name="connsiteX0" fmla="*/ 737977 w 3270486"/>
                <a:gd name="connsiteY0" fmla="*/ 1980262 h 1980262"/>
                <a:gd name="connsiteX1" fmla="*/ 940221 w 3270486"/>
                <a:gd name="connsiteY1" fmla="*/ 1462800 h 1980262"/>
                <a:gd name="connsiteX2" fmla="*/ 807783 w 3270486"/>
                <a:gd name="connsiteY2" fmla="*/ 182803 h 1980262"/>
                <a:gd name="connsiteX3" fmla="*/ 2022992 w 3270486"/>
                <a:gd name="connsiteY3" fmla="*/ 71780 h 1980262"/>
                <a:gd name="connsiteX4" fmla="*/ 2737452 w 3270486"/>
                <a:gd name="connsiteY4" fmla="*/ 1236516 h 1980262"/>
                <a:gd name="connsiteX5" fmla="*/ 1436787 w 3270486"/>
                <a:gd name="connsiteY5" fmla="*/ 1554755 h 1980262"/>
                <a:gd name="connsiteX6" fmla="*/ 737977 w 3270486"/>
                <a:gd name="connsiteY6" fmla="*/ 1980262 h 1980262"/>
                <a:gd name="connsiteX0" fmla="*/ 533400 w 3270486"/>
                <a:gd name="connsiteY0" fmla="*/ 3036402 h 3036402"/>
                <a:gd name="connsiteX1" fmla="*/ 940221 w 3270486"/>
                <a:gd name="connsiteY1" fmla="*/ 1462800 h 3036402"/>
                <a:gd name="connsiteX2" fmla="*/ 807783 w 3270486"/>
                <a:gd name="connsiteY2" fmla="*/ 182803 h 3036402"/>
                <a:gd name="connsiteX3" fmla="*/ 2022992 w 3270486"/>
                <a:gd name="connsiteY3" fmla="*/ 71780 h 3036402"/>
                <a:gd name="connsiteX4" fmla="*/ 2737452 w 3270486"/>
                <a:gd name="connsiteY4" fmla="*/ 1236516 h 3036402"/>
                <a:gd name="connsiteX5" fmla="*/ 1436787 w 3270486"/>
                <a:gd name="connsiteY5" fmla="*/ 1554755 h 3036402"/>
                <a:gd name="connsiteX6" fmla="*/ 533400 w 3270486"/>
                <a:gd name="connsiteY6" fmla="*/ 3036402 h 3036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70486" h="3036402">
                  <a:moveTo>
                    <a:pt x="533400" y="3036402"/>
                  </a:moveTo>
                  <a:lnTo>
                    <a:pt x="940221" y="1462800"/>
                  </a:lnTo>
                  <a:cubicBezTo>
                    <a:pt x="70474" y="1190149"/>
                    <a:pt x="0" y="509025"/>
                    <a:pt x="807783" y="182803"/>
                  </a:cubicBezTo>
                  <a:cubicBezTo>
                    <a:pt x="1158497" y="41168"/>
                    <a:pt x="1609105" y="0"/>
                    <a:pt x="2022992" y="71780"/>
                  </a:cubicBezTo>
                  <a:cubicBezTo>
                    <a:pt x="2909502" y="225527"/>
                    <a:pt x="3270486" y="814015"/>
                    <a:pt x="2737452" y="1236516"/>
                  </a:cubicBezTo>
                  <a:cubicBezTo>
                    <a:pt x="2444344" y="1468843"/>
                    <a:pt x="1943174" y="1591467"/>
                    <a:pt x="1436787" y="1554755"/>
                  </a:cubicBezTo>
                  <a:lnTo>
                    <a:pt x="533400" y="3036402"/>
                  </a:lnTo>
                  <a:close/>
                </a:path>
              </a:pathLst>
            </a:custGeom>
            <a:ln w="12700">
              <a:solidFill>
                <a:srgbClr val="0070C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886200" y="3276600"/>
              <a:ext cx="872984" cy="24622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100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Не ленись!</a:t>
              </a:r>
              <a:r>
                <a:rPr lang="ru-RU" sz="1000" b="0" cap="none" spc="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 </a:t>
              </a:r>
              <a:endParaRPr lang="ru-RU" sz="1000" b="0" cap="none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</TotalTime>
  <Words>520</Words>
  <Application>Microsoft Office PowerPoint</Application>
  <PresentationFormat>Экран (4:3)</PresentationFormat>
  <Paragraphs>96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104</cp:revision>
  <dcterms:modified xsi:type="dcterms:W3CDTF">2023-04-30T14:53:32Z</dcterms:modified>
</cp:coreProperties>
</file>