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7" r:id="rId5"/>
    <p:sldId id="262" r:id="rId6"/>
    <p:sldId id="261" r:id="rId7"/>
    <p:sldId id="268" r:id="rId8"/>
    <p:sldId id="263" r:id="rId9"/>
    <p:sldId id="264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must-see.top/wp-content/uploads/2020/02/gor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must-see.top/wp-content/uploads/2020/02/gor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00430" y="1214422"/>
            <a:ext cx="542925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«Речные обитатели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реки Амур»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2-й младшей группе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454" y="5715016"/>
            <a:ext cx="200026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Амагзаева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Харитонова И.В.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274" y="142852"/>
            <a:ext cx="550072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МАДОУ г.Иркутск детский сад №148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633478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2022г.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HP\Desktop\борохло\go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1928802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fad/0010d88c-80a2a76f/hello_html_78f13a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" y="0"/>
            <a:ext cx="9143309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302359"/>
            <a:ext cx="864399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теории и практики работы с детьми,  по теме «Обитатели реки Амур», на современном этапе выявил такую проблему,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имея большое количество рек в нашем крае, наши дети ни чего о них не знают, включая названия. Одной из таких рек является Амур.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проект, дает возможность организовать совместную деятельность родителей и детей, по изучению речных обитателей Амура. Творчески подойти к совместной деятельности, а так же дает возможность сделать данное направление работы, систематичным, традиционным. Дает возможность раскрыть свой творческий потенциал, всем участником проекта. Повысить участие родителей в жизни детского сада.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fad/0010d88c-80a2a76f/hello_html_78f13a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" y="0"/>
            <a:ext cx="9143309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285728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en-US" sz="28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оздание условий для расширения представлений детей о подводном мире и его обитателях реки Амур.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4282" y="1643050"/>
            <a:ext cx="87868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формировать познавательный интерес к реке Амур;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познавательный интерес к подводному миру, поощрять любознательность и поисковую деятельность о жизни подводных жителях, их строении, способах передвижения..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обогащать словарный запас; развивать творческие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 в продуктивных видах деятельности.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воспитателя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 создать условия для развития познавательной активности дошкольников; оказывать детям помощь в выявлении проблемы, в поиске решения, в оформлении работ, в организации выставки; воспитывать интерес к родному краю, любовь к ручному труду; развивать навыки коммуникативного общения; познакомить с обитателями реки Амур ; налаживать конструктивное взаимодействие с семьями воспитанников путём привлечения родителей к участию в проекте;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активизировать участие родителей в жизни дошкольного учреждения.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fad/0010d88c-80a2a76f/hello_html_78f13a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" y="0"/>
            <a:ext cx="9143309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357166"/>
            <a:ext cx="4714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Продукты проекта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Книжки малышки.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выставки работ детей «Речные обитатели Амура».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42976" y="3071810"/>
            <a:ext cx="67151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имеет познавательный, творческий характер. Обобщенная информацию по данной теме представлена в наглядной форме, которая, несомненно, вызовет интерес, как у родителей, так и у детей.  Собранный в ходе работы материал  об обитателях реки Амур, пригодится детям для самостоятельной работы дома и в саду (для развития творческих способностей, для интересного совместного времяпровождения с родителями).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HP\Desktop\Проект АМур\IMG_5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3714776" cy="278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fad/0010d88c-80a2a76f/hello_html_78f13a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" y="0"/>
            <a:ext cx="9143309" cy="6858000"/>
          </a:xfrm>
          <a:prstGeom prst="rect">
            <a:avLst/>
          </a:prstGeom>
          <a:noFill/>
        </p:spPr>
      </p:pic>
      <p:pic>
        <p:nvPicPr>
          <p:cNvPr id="7169" name="Picture 1" descr="C:\Users\HP\Desktop\Проект АМур\IMG_5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431256" cy="3786214"/>
          </a:xfrm>
          <a:prstGeom prst="rect">
            <a:avLst/>
          </a:prstGeom>
          <a:noFill/>
        </p:spPr>
      </p:pic>
      <p:pic>
        <p:nvPicPr>
          <p:cNvPr id="7170" name="Picture 2" descr="C:\Users\HP\Desktop\Проект АМур\IMG_53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14290"/>
            <a:ext cx="4286280" cy="3214710"/>
          </a:xfrm>
          <a:prstGeom prst="rect">
            <a:avLst/>
          </a:prstGeom>
          <a:noFill/>
        </p:spPr>
      </p:pic>
      <p:pic>
        <p:nvPicPr>
          <p:cNvPr id="7171" name="Picture 3" descr="C:\Users\HP\Desktop\Проект АМур\IMG_53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661165"/>
            <a:ext cx="3976694" cy="2982521"/>
          </a:xfrm>
          <a:prstGeom prst="rect">
            <a:avLst/>
          </a:prstGeom>
          <a:noFill/>
        </p:spPr>
      </p:pic>
      <p:pic>
        <p:nvPicPr>
          <p:cNvPr id="7172" name="Picture 4" descr="C:\Users\HP\Desktop\Проект АМур\IMG_52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286256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fad/0010d88c-80a2a76f/hello_html_78f13a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" y="0"/>
            <a:ext cx="9143309" cy="6858000"/>
          </a:xfrm>
          <a:prstGeom prst="rect">
            <a:avLst/>
          </a:prstGeom>
          <a:noFill/>
        </p:spPr>
      </p:pic>
      <p:pic>
        <p:nvPicPr>
          <p:cNvPr id="6145" name="Picture 1" descr="C:\Users\HP\Desktop\Проект АМур\IMG_53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28"/>
            <a:ext cx="2442287" cy="3694048"/>
          </a:xfrm>
          <a:prstGeom prst="rect">
            <a:avLst/>
          </a:prstGeom>
          <a:noFill/>
        </p:spPr>
      </p:pic>
      <p:pic>
        <p:nvPicPr>
          <p:cNvPr id="6146" name="Picture 2" descr="C:\Users\HP\Desktop\Проект АМур\IMG_5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5405422" cy="2493251"/>
          </a:xfrm>
          <a:prstGeom prst="rect">
            <a:avLst/>
          </a:prstGeom>
          <a:noFill/>
        </p:spPr>
      </p:pic>
      <p:pic>
        <p:nvPicPr>
          <p:cNvPr id="6147" name="Picture 3" descr="C:\Users\HP\Desktop\Проект АМур\IMG_54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71480"/>
            <a:ext cx="2857520" cy="5575649"/>
          </a:xfrm>
          <a:prstGeom prst="rect">
            <a:avLst/>
          </a:prstGeom>
          <a:noFill/>
        </p:spPr>
      </p:pic>
      <p:pic>
        <p:nvPicPr>
          <p:cNvPr id="6148" name="Picture 4" descr="C:\Users\HP\Desktop\Проект АМур\IMG_54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57166"/>
            <a:ext cx="236753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fad/0010d88c-80a2a76f/hello_html_78f13a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" y="0"/>
            <a:ext cx="9143309" cy="6858000"/>
          </a:xfrm>
          <a:prstGeom prst="rect">
            <a:avLst/>
          </a:prstGeom>
          <a:noFill/>
        </p:spPr>
      </p:pic>
      <p:pic>
        <p:nvPicPr>
          <p:cNvPr id="24582" name="Picture 6" descr="C:\Users\HP\Desktop\Проект АМур\IMG_5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3048000" cy="2286000"/>
          </a:xfrm>
          <a:prstGeom prst="rect">
            <a:avLst/>
          </a:prstGeom>
          <a:noFill/>
        </p:spPr>
      </p:pic>
      <p:pic>
        <p:nvPicPr>
          <p:cNvPr id="24583" name="Picture 7" descr="C:\Users\HP\Desktop\Проект АМур\IMG_53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3048000" cy="2286000"/>
          </a:xfrm>
          <a:prstGeom prst="rect">
            <a:avLst/>
          </a:prstGeom>
          <a:noFill/>
        </p:spPr>
      </p:pic>
      <p:pic>
        <p:nvPicPr>
          <p:cNvPr id="24584" name="Picture 8" descr="C:\Users\HP\Desktop\Проект АМур\IMG_53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143380"/>
            <a:ext cx="3048000" cy="2286000"/>
          </a:xfrm>
          <a:prstGeom prst="rect">
            <a:avLst/>
          </a:prstGeom>
          <a:noFill/>
        </p:spPr>
      </p:pic>
      <p:pic>
        <p:nvPicPr>
          <p:cNvPr id="24585" name="Picture 9" descr="C:\Users\HP\Desktop\Проект АМур\IMG_53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571876"/>
            <a:ext cx="4071987" cy="3053991"/>
          </a:xfrm>
          <a:prstGeom prst="rect">
            <a:avLst/>
          </a:prstGeom>
          <a:noFill/>
        </p:spPr>
      </p:pic>
      <p:pic>
        <p:nvPicPr>
          <p:cNvPr id="24586" name="Picture 10" descr="C:\Users\HP\Desktop\Проект АМур\IMG_5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191029" cy="3143272"/>
          </a:xfrm>
          <a:prstGeom prst="rect">
            <a:avLst/>
          </a:prstGeom>
          <a:noFill/>
        </p:spPr>
      </p:pic>
      <p:pic>
        <p:nvPicPr>
          <p:cNvPr id="24587" name="Picture 11" descr="C:\Users\HP\Desktop\Проект АМур\IMG_53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66"/>
            <a:ext cx="3048000" cy="2286000"/>
          </a:xfrm>
          <a:prstGeom prst="rect">
            <a:avLst/>
          </a:prstGeom>
          <a:noFill/>
        </p:spPr>
      </p:pic>
      <p:pic>
        <p:nvPicPr>
          <p:cNvPr id="24588" name="Picture 12" descr="C:\Users\HP\Desktop\Проект АМур\IMG_53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4238676" cy="3179007"/>
          </a:xfrm>
          <a:prstGeom prst="rect">
            <a:avLst/>
          </a:prstGeom>
          <a:noFill/>
        </p:spPr>
      </p:pic>
      <p:pic>
        <p:nvPicPr>
          <p:cNvPr id="24589" name="Picture 13" descr="C:\Users\HP\Desktop\Проект АМур\IMG_53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876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fad/0010d88c-80a2a76f/hello_html_78f13a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" y="0"/>
            <a:ext cx="9143309" cy="6858000"/>
          </a:xfrm>
          <a:prstGeom prst="rect">
            <a:avLst/>
          </a:prstGeom>
          <a:noFill/>
        </p:spPr>
      </p:pic>
      <p:pic>
        <p:nvPicPr>
          <p:cNvPr id="5121" name="Picture 1" descr="C:\Users\HP\Desktop\Проект АМур\IMG_5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2500329" cy="3857652"/>
          </a:xfrm>
          <a:prstGeom prst="rect">
            <a:avLst/>
          </a:prstGeom>
          <a:noFill/>
        </p:spPr>
      </p:pic>
      <p:pic>
        <p:nvPicPr>
          <p:cNvPr id="5122" name="Picture 2" descr="C:\Users\HP\Desktop\Проект АМур\IMG_53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800000">
            <a:off x="214282" y="500042"/>
            <a:ext cx="2476517" cy="185738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123" name="Picture 3" descr="C:\Users\HP\Desktop\Проект АМур\IMG_5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071942"/>
            <a:ext cx="5357850" cy="2471309"/>
          </a:xfrm>
          <a:prstGeom prst="rect">
            <a:avLst/>
          </a:prstGeom>
          <a:noFill/>
        </p:spPr>
      </p:pic>
      <p:pic>
        <p:nvPicPr>
          <p:cNvPr id="5124" name="Picture 4" descr="C:\Users\HP\Desktop\Проект АМур\IMG_5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14290"/>
            <a:ext cx="2357454" cy="3643314"/>
          </a:xfrm>
          <a:prstGeom prst="rect">
            <a:avLst/>
          </a:prstGeom>
          <a:noFill/>
        </p:spPr>
      </p:pic>
      <p:pic>
        <p:nvPicPr>
          <p:cNvPr id="5125" name="Picture 5" descr="C:\Users\HP\Desktop\Проект АМур\IMG_54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291"/>
            <a:ext cx="2428892" cy="3640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fad/0010d88c-80a2a76f/hello_html_78f13a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" y="0"/>
            <a:ext cx="9143309" cy="6858000"/>
          </a:xfrm>
          <a:prstGeom prst="rect">
            <a:avLst/>
          </a:prstGeom>
          <a:noFill/>
        </p:spPr>
      </p:pic>
      <p:pic>
        <p:nvPicPr>
          <p:cNvPr id="4097" name="Picture 1" descr="C:\Users\HP\Desktop\Проект АМур\IMG_5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357554" y="2857496"/>
            <a:ext cx="2566208" cy="3786214"/>
          </a:xfrm>
          <a:prstGeom prst="rect">
            <a:avLst/>
          </a:prstGeom>
          <a:noFill/>
        </p:spPr>
      </p:pic>
      <p:pic>
        <p:nvPicPr>
          <p:cNvPr id="4098" name="Picture 2" descr="C:\Users\HP\Desktop\Проект АМур\IMG_5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57950" y="2786057"/>
            <a:ext cx="2500330" cy="3871979"/>
          </a:xfrm>
          <a:prstGeom prst="rect">
            <a:avLst/>
          </a:prstGeom>
          <a:noFill/>
        </p:spPr>
      </p:pic>
      <p:pic>
        <p:nvPicPr>
          <p:cNvPr id="4099" name="Picture 3" descr="C:\Users\HP\Desktop\Проект АМур\IMG_54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800000" flipV="1">
            <a:off x="3500430" y="214290"/>
            <a:ext cx="5265891" cy="2428892"/>
          </a:xfrm>
          <a:prstGeom prst="rect">
            <a:avLst/>
          </a:prstGeom>
          <a:noFill/>
        </p:spPr>
      </p:pic>
      <p:pic>
        <p:nvPicPr>
          <p:cNvPr id="4100" name="Picture 4" descr="C:\Users\HP\Desktop\Проект АМур\IMG_54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7200000" flipV="1">
            <a:off x="185688" y="1214422"/>
            <a:ext cx="302898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202</Words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16</cp:revision>
  <dcterms:created xsi:type="dcterms:W3CDTF">2022-03-28T07:34:01Z</dcterms:created>
  <dcterms:modified xsi:type="dcterms:W3CDTF">2022-03-31T02:01:30Z</dcterms:modified>
</cp:coreProperties>
</file>