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32750-7122-4176-8007-6CFB379B15B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AFE032-6826-48D7-982E-2FED3A2EAD95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Солнечная энергия</a:t>
          </a:r>
          <a:endParaRPr lang="ru-RU" b="1" dirty="0">
            <a:solidFill>
              <a:schemeClr val="tx1"/>
            </a:solidFill>
          </a:endParaRPr>
        </a:p>
      </dgm:t>
    </dgm:pt>
    <dgm:pt modelId="{94D4478A-E30C-4F5A-BACF-EF835E954E48}" type="parTrans" cxnId="{CDE0DD86-57A2-4723-8265-F0F22D9A58A7}">
      <dgm:prSet/>
      <dgm:spPr/>
      <dgm:t>
        <a:bodyPr/>
        <a:lstStyle/>
        <a:p>
          <a:endParaRPr lang="ru-RU"/>
        </a:p>
      </dgm:t>
    </dgm:pt>
    <dgm:pt modelId="{2A782055-C376-4B58-94ED-5B3DCD20E625}" type="sibTrans" cxnId="{CDE0DD86-57A2-4723-8265-F0F22D9A58A7}">
      <dgm:prSet/>
      <dgm:spPr/>
      <dgm:t>
        <a:bodyPr/>
        <a:lstStyle/>
        <a:p>
          <a:endParaRPr lang="ru-RU"/>
        </a:p>
      </dgm:t>
    </dgm:pt>
    <dgm:pt modelId="{D43DA990-8771-4BDF-AD0F-29640794A8A0}">
      <dgm:prSet phldrT="[Текст]"/>
      <dgm:spPr/>
      <dgm:t>
        <a:bodyPr/>
        <a:lstStyle/>
        <a:p>
          <a:r>
            <a:rPr lang="ru-RU" b="1" dirty="0" smtClean="0"/>
            <a:t>Энергия ветра</a:t>
          </a:r>
          <a:endParaRPr lang="ru-RU" b="1" dirty="0"/>
        </a:p>
      </dgm:t>
    </dgm:pt>
    <dgm:pt modelId="{09BA66EF-9EAA-410B-A1BF-D157A850A3A8}" type="parTrans" cxnId="{7CFA6075-A20B-483E-9341-7BE3561E9576}">
      <dgm:prSet/>
      <dgm:spPr/>
      <dgm:t>
        <a:bodyPr/>
        <a:lstStyle/>
        <a:p>
          <a:endParaRPr lang="ru-RU"/>
        </a:p>
      </dgm:t>
    </dgm:pt>
    <dgm:pt modelId="{59EF3081-D797-4349-B930-1BED4053AEED}" type="sibTrans" cxnId="{7CFA6075-A20B-483E-9341-7BE3561E9576}">
      <dgm:prSet/>
      <dgm:spPr/>
      <dgm:t>
        <a:bodyPr/>
        <a:lstStyle/>
        <a:p>
          <a:endParaRPr lang="ru-RU"/>
        </a:p>
      </dgm:t>
    </dgm:pt>
    <dgm:pt modelId="{42A7CC4E-31C2-428A-A4C4-67E851AA86C0}">
      <dgm:prSet phldrT="[Текст]"/>
      <dgm:spPr>
        <a:solidFill>
          <a:srgbClr val="59300F"/>
        </a:solidFill>
      </dgm:spPr>
      <dgm:t>
        <a:bodyPr/>
        <a:lstStyle/>
        <a:p>
          <a:r>
            <a:rPr lang="ru-RU" b="1" dirty="0" smtClean="0"/>
            <a:t>Геотермальные источники земли</a:t>
          </a:r>
          <a:endParaRPr lang="ru-RU" b="1" dirty="0"/>
        </a:p>
      </dgm:t>
    </dgm:pt>
    <dgm:pt modelId="{4C12822E-DC07-4F31-8104-289905F0C08E}" type="parTrans" cxnId="{9161523F-A434-4162-A979-EE316B8B654C}">
      <dgm:prSet/>
      <dgm:spPr/>
      <dgm:t>
        <a:bodyPr/>
        <a:lstStyle/>
        <a:p>
          <a:endParaRPr lang="ru-RU"/>
        </a:p>
      </dgm:t>
    </dgm:pt>
    <dgm:pt modelId="{2CAE43FF-C05A-4F6F-98EC-0BDDC1EC7E14}" type="sibTrans" cxnId="{9161523F-A434-4162-A979-EE316B8B654C}">
      <dgm:prSet/>
      <dgm:spPr/>
      <dgm:t>
        <a:bodyPr/>
        <a:lstStyle/>
        <a:p>
          <a:endParaRPr lang="ru-RU"/>
        </a:p>
      </dgm:t>
    </dgm:pt>
    <dgm:pt modelId="{02DA474F-E4F1-4909-AF86-019B09ADAF8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 smtClean="0"/>
            <a:t>Энергия океана</a:t>
          </a:r>
          <a:endParaRPr lang="ru-RU" b="1" dirty="0"/>
        </a:p>
      </dgm:t>
    </dgm:pt>
    <dgm:pt modelId="{02E06BD0-E1A8-436A-97BC-2748BD2193EE}" type="parTrans" cxnId="{B7EA7E0C-33CD-44BE-B2DC-805DE3DC79D9}">
      <dgm:prSet/>
      <dgm:spPr/>
      <dgm:t>
        <a:bodyPr/>
        <a:lstStyle/>
        <a:p>
          <a:endParaRPr lang="ru-RU"/>
        </a:p>
      </dgm:t>
    </dgm:pt>
    <dgm:pt modelId="{62DAADD5-9044-4A93-99E7-3A14230C47D0}" type="sibTrans" cxnId="{B7EA7E0C-33CD-44BE-B2DC-805DE3DC79D9}">
      <dgm:prSet/>
      <dgm:spPr/>
      <dgm:t>
        <a:bodyPr/>
        <a:lstStyle/>
        <a:p>
          <a:endParaRPr lang="ru-RU"/>
        </a:p>
      </dgm:t>
    </dgm:pt>
    <dgm:pt modelId="{65EA221A-8D6B-43C2-A32E-3201008B516A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b="1" dirty="0" smtClean="0"/>
            <a:t>Гидроэнергия</a:t>
          </a:r>
          <a:endParaRPr lang="ru-RU" b="1" dirty="0"/>
        </a:p>
      </dgm:t>
    </dgm:pt>
    <dgm:pt modelId="{09D544FC-3478-4279-9027-9BB373FF84A4}" type="parTrans" cxnId="{AF7049C2-C9DF-410F-B0D9-2B7ADA70ACD6}">
      <dgm:prSet/>
      <dgm:spPr/>
      <dgm:t>
        <a:bodyPr/>
        <a:lstStyle/>
        <a:p>
          <a:endParaRPr lang="ru-RU"/>
        </a:p>
      </dgm:t>
    </dgm:pt>
    <dgm:pt modelId="{E2C6A474-D09C-47D9-B838-3BB423271992}" type="sibTrans" cxnId="{AF7049C2-C9DF-410F-B0D9-2B7ADA70ACD6}">
      <dgm:prSet/>
      <dgm:spPr/>
      <dgm:t>
        <a:bodyPr/>
        <a:lstStyle/>
        <a:p>
          <a:endParaRPr lang="ru-RU"/>
        </a:p>
      </dgm:t>
    </dgm:pt>
    <dgm:pt modelId="{6C2F63AA-7A47-4037-B3CE-8640BC35E5B7}" type="pres">
      <dgm:prSet presAssocID="{F9032750-7122-4176-8007-6CFB379B15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73A7EB-54CD-453E-BF2A-64B91777CF53}" type="pres">
      <dgm:prSet presAssocID="{F9032750-7122-4176-8007-6CFB379B15BB}" presName="cycle" presStyleCnt="0"/>
      <dgm:spPr/>
    </dgm:pt>
    <dgm:pt modelId="{C671FBD0-1441-4555-A43F-28DC4D1C5404}" type="pres">
      <dgm:prSet presAssocID="{6DAFE032-6826-48D7-982E-2FED3A2EAD9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CE71A-F609-4EC3-A245-13C5E5D5B702}" type="pres">
      <dgm:prSet presAssocID="{2A782055-C376-4B58-94ED-5B3DCD20E62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D427D5B-1DFC-4F6D-865E-4CFFAEE09850}" type="pres">
      <dgm:prSet presAssocID="{D43DA990-8771-4BDF-AD0F-29640794A8A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8D87B-E9F2-436B-9AF7-0F40EEECA155}" type="pres">
      <dgm:prSet presAssocID="{42A7CC4E-31C2-428A-A4C4-67E851AA86C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E34F7-E854-4E54-AC03-27857C2DF457}" type="pres">
      <dgm:prSet presAssocID="{02DA474F-E4F1-4909-AF86-019B09ADAF8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CF9C7-BC50-4FA7-B17D-145252A4F044}" type="pres">
      <dgm:prSet presAssocID="{65EA221A-8D6B-43C2-A32E-3201008B516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8A3DB2-E572-4BBC-AE85-0BD64CEDB0F0}" type="presOf" srcId="{D43DA990-8771-4BDF-AD0F-29640794A8A0}" destId="{1D427D5B-1DFC-4F6D-865E-4CFFAEE09850}" srcOrd="0" destOrd="0" presId="urn:microsoft.com/office/officeart/2005/8/layout/cycle3"/>
    <dgm:cxn modelId="{20F4AB39-A575-43B2-8CB0-CFAEF8C09CEB}" type="presOf" srcId="{42A7CC4E-31C2-428A-A4C4-67E851AA86C0}" destId="{6FF8D87B-E9F2-436B-9AF7-0F40EEECA155}" srcOrd="0" destOrd="0" presId="urn:microsoft.com/office/officeart/2005/8/layout/cycle3"/>
    <dgm:cxn modelId="{7A587402-CF30-4AF2-8C59-DD9FB364F493}" type="presOf" srcId="{65EA221A-8D6B-43C2-A32E-3201008B516A}" destId="{548CF9C7-BC50-4FA7-B17D-145252A4F044}" srcOrd="0" destOrd="0" presId="urn:microsoft.com/office/officeart/2005/8/layout/cycle3"/>
    <dgm:cxn modelId="{B7EA7E0C-33CD-44BE-B2DC-805DE3DC79D9}" srcId="{F9032750-7122-4176-8007-6CFB379B15BB}" destId="{02DA474F-E4F1-4909-AF86-019B09ADAF8C}" srcOrd="3" destOrd="0" parTransId="{02E06BD0-E1A8-436A-97BC-2748BD2193EE}" sibTransId="{62DAADD5-9044-4A93-99E7-3A14230C47D0}"/>
    <dgm:cxn modelId="{7CFA6075-A20B-483E-9341-7BE3561E9576}" srcId="{F9032750-7122-4176-8007-6CFB379B15BB}" destId="{D43DA990-8771-4BDF-AD0F-29640794A8A0}" srcOrd="1" destOrd="0" parTransId="{09BA66EF-9EAA-410B-A1BF-D157A850A3A8}" sibTransId="{59EF3081-D797-4349-B930-1BED4053AEED}"/>
    <dgm:cxn modelId="{CDE0DD86-57A2-4723-8265-F0F22D9A58A7}" srcId="{F9032750-7122-4176-8007-6CFB379B15BB}" destId="{6DAFE032-6826-48D7-982E-2FED3A2EAD95}" srcOrd="0" destOrd="0" parTransId="{94D4478A-E30C-4F5A-BACF-EF835E954E48}" sibTransId="{2A782055-C376-4B58-94ED-5B3DCD20E625}"/>
    <dgm:cxn modelId="{311B0F25-2422-4CE5-8BA6-1F2A65C4D243}" type="presOf" srcId="{02DA474F-E4F1-4909-AF86-019B09ADAF8C}" destId="{74CE34F7-E854-4E54-AC03-27857C2DF457}" srcOrd="0" destOrd="0" presId="urn:microsoft.com/office/officeart/2005/8/layout/cycle3"/>
    <dgm:cxn modelId="{9161523F-A434-4162-A979-EE316B8B654C}" srcId="{F9032750-7122-4176-8007-6CFB379B15BB}" destId="{42A7CC4E-31C2-428A-A4C4-67E851AA86C0}" srcOrd="2" destOrd="0" parTransId="{4C12822E-DC07-4F31-8104-289905F0C08E}" sibTransId="{2CAE43FF-C05A-4F6F-98EC-0BDDC1EC7E14}"/>
    <dgm:cxn modelId="{F044B1E6-9D6B-453C-B808-784213A01D00}" type="presOf" srcId="{2A782055-C376-4B58-94ED-5B3DCD20E625}" destId="{BF3CE71A-F609-4EC3-A245-13C5E5D5B702}" srcOrd="0" destOrd="0" presId="urn:microsoft.com/office/officeart/2005/8/layout/cycle3"/>
    <dgm:cxn modelId="{B1F4C1DD-3CC8-4845-AA5B-B6E478FFD1ED}" type="presOf" srcId="{6DAFE032-6826-48D7-982E-2FED3A2EAD95}" destId="{C671FBD0-1441-4555-A43F-28DC4D1C5404}" srcOrd="0" destOrd="0" presId="urn:microsoft.com/office/officeart/2005/8/layout/cycle3"/>
    <dgm:cxn modelId="{1D80DF7A-1A4C-4A3F-911A-CB83988A1826}" type="presOf" srcId="{F9032750-7122-4176-8007-6CFB379B15BB}" destId="{6C2F63AA-7A47-4037-B3CE-8640BC35E5B7}" srcOrd="0" destOrd="0" presId="urn:microsoft.com/office/officeart/2005/8/layout/cycle3"/>
    <dgm:cxn modelId="{AF7049C2-C9DF-410F-B0D9-2B7ADA70ACD6}" srcId="{F9032750-7122-4176-8007-6CFB379B15BB}" destId="{65EA221A-8D6B-43C2-A32E-3201008B516A}" srcOrd="4" destOrd="0" parTransId="{09D544FC-3478-4279-9027-9BB373FF84A4}" sibTransId="{E2C6A474-D09C-47D9-B838-3BB423271992}"/>
    <dgm:cxn modelId="{68979899-5A5E-45B4-8A78-31C7B6D1F68F}" type="presParOf" srcId="{6C2F63AA-7A47-4037-B3CE-8640BC35E5B7}" destId="{4173A7EB-54CD-453E-BF2A-64B91777CF53}" srcOrd="0" destOrd="0" presId="urn:microsoft.com/office/officeart/2005/8/layout/cycle3"/>
    <dgm:cxn modelId="{6CF827D8-6F0A-4456-A830-30761F30B237}" type="presParOf" srcId="{4173A7EB-54CD-453E-BF2A-64B91777CF53}" destId="{C671FBD0-1441-4555-A43F-28DC4D1C5404}" srcOrd="0" destOrd="0" presId="urn:microsoft.com/office/officeart/2005/8/layout/cycle3"/>
    <dgm:cxn modelId="{23138D55-D914-4D58-B2E2-C86721472ECD}" type="presParOf" srcId="{4173A7EB-54CD-453E-BF2A-64B91777CF53}" destId="{BF3CE71A-F609-4EC3-A245-13C5E5D5B702}" srcOrd="1" destOrd="0" presId="urn:microsoft.com/office/officeart/2005/8/layout/cycle3"/>
    <dgm:cxn modelId="{006AD20D-9932-4B66-A741-A666616B3024}" type="presParOf" srcId="{4173A7EB-54CD-453E-BF2A-64B91777CF53}" destId="{1D427D5B-1DFC-4F6D-865E-4CFFAEE09850}" srcOrd="2" destOrd="0" presId="urn:microsoft.com/office/officeart/2005/8/layout/cycle3"/>
    <dgm:cxn modelId="{650AB48A-C830-41C1-A4B1-581E682497DB}" type="presParOf" srcId="{4173A7EB-54CD-453E-BF2A-64B91777CF53}" destId="{6FF8D87B-E9F2-436B-9AF7-0F40EEECA155}" srcOrd="3" destOrd="0" presId="urn:microsoft.com/office/officeart/2005/8/layout/cycle3"/>
    <dgm:cxn modelId="{15EB0500-5058-4538-AE36-F1F9369DE1D9}" type="presParOf" srcId="{4173A7EB-54CD-453E-BF2A-64B91777CF53}" destId="{74CE34F7-E854-4E54-AC03-27857C2DF457}" srcOrd="4" destOrd="0" presId="urn:microsoft.com/office/officeart/2005/8/layout/cycle3"/>
    <dgm:cxn modelId="{8DCDCB4E-3523-4865-9297-0425C1C4ABB3}" type="presParOf" srcId="{4173A7EB-54CD-453E-BF2A-64B91777CF53}" destId="{548CF9C7-BC50-4FA7-B17D-145252A4F04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814B1-BC34-4F7C-8CE0-EA91E4BC02C5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A7525C-38BB-4179-BD6F-DEA75B6C4750}">
      <dgm:prSet phldrT="[Текст]"/>
      <dgm:spPr/>
      <dgm:t>
        <a:bodyPr/>
        <a:lstStyle/>
        <a:p>
          <a:r>
            <a:rPr lang="ru-RU" dirty="0" smtClean="0"/>
            <a:t>Ветер</a:t>
          </a:r>
          <a:endParaRPr lang="ru-RU" dirty="0"/>
        </a:p>
      </dgm:t>
    </dgm:pt>
    <dgm:pt modelId="{B6E8B6F2-A62F-4AD8-8FD9-75D9A96CA1D2}" type="parTrans" cxnId="{7181E340-F824-4E8D-925A-51A8D19D809D}">
      <dgm:prSet/>
      <dgm:spPr/>
      <dgm:t>
        <a:bodyPr/>
        <a:lstStyle/>
        <a:p>
          <a:endParaRPr lang="ru-RU"/>
        </a:p>
      </dgm:t>
    </dgm:pt>
    <dgm:pt modelId="{1C708960-6A1F-43C4-96E6-2EB5E0D11834}" type="sibTrans" cxnId="{7181E340-F824-4E8D-925A-51A8D19D809D}">
      <dgm:prSet/>
      <dgm:spPr/>
      <dgm:t>
        <a:bodyPr/>
        <a:lstStyle/>
        <a:p>
          <a:endParaRPr lang="ru-RU"/>
        </a:p>
      </dgm:t>
    </dgm:pt>
    <dgm:pt modelId="{48DFE360-23C5-464E-AB49-14B1D40B7283}">
      <dgm:prSet phldrT="[Текст]"/>
      <dgm:spPr/>
      <dgm:t>
        <a:bodyPr/>
        <a:lstStyle/>
        <a:p>
          <a:r>
            <a:rPr lang="ru-RU" dirty="0" smtClean="0"/>
            <a:t>Калмыкия</a:t>
          </a:r>
        </a:p>
        <a:p>
          <a:r>
            <a:rPr lang="ru-RU" dirty="0" smtClean="0"/>
            <a:t>Ставропольский</a:t>
          </a:r>
        </a:p>
        <a:p>
          <a:r>
            <a:rPr lang="ru-RU" dirty="0" smtClean="0"/>
            <a:t>Краснодарский край</a:t>
          </a:r>
          <a:endParaRPr lang="ru-RU" dirty="0"/>
        </a:p>
      </dgm:t>
    </dgm:pt>
    <dgm:pt modelId="{CBE8417F-245F-44A2-89F3-F3C611739FE5}" type="parTrans" cxnId="{BE8BF1A7-0714-470E-936B-DD9153755109}">
      <dgm:prSet/>
      <dgm:spPr/>
      <dgm:t>
        <a:bodyPr/>
        <a:lstStyle/>
        <a:p>
          <a:endParaRPr lang="ru-RU"/>
        </a:p>
      </dgm:t>
    </dgm:pt>
    <dgm:pt modelId="{9DFA2DED-7281-46B8-B2D6-F0DC3A4036E1}" type="sibTrans" cxnId="{BE8BF1A7-0714-470E-936B-DD9153755109}">
      <dgm:prSet/>
      <dgm:spPr/>
      <dgm:t>
        <a:bodyPr/>
        <a:lstStyle/>
        <a:p>
          <a:endParaRPr lang="ru-RU"/>
        </a:p>
      </dgm:t>
    </dgm:pt>
    <dgm:pt modelId="{84825411-DF8A-4802-8E84-9E90F7D431E8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Солнце</a:t>
          </a:r>
          <a:endParaRPr lang="ru-RU" dirty="0">
            <a:solidFill>
              <a:schemeClr val="tx1"/>
            </a:solidFill>
          </a:endParaRPr>
        </a:p>
      </dgm:t>
    </dgm:pt>
    <dgm:pt modelId="{71EA912B-6B0D-4C4C-AD5D-FE1A75B45001}" type="parTrans" cxnId="{D27FC0F7-875E-41C3-92B5-AAD3107F55A7}">
      <dgm:prSet/>
      <dgm:spPr/>
      <dgm:t>
        <a:bodyPr/>
        <a:lstStyle/>
        <a:p>
          <a:endParaRPr lang="ru-RU"/>
        </a:p>
      </dgm:t>
    </dgm:pt>
    <dgm:pt modelId="{4B8C0B12-1A7A-40D9-AFF9-2E77FD11CB1C}" type="sibTrans" cxnId="{D27FC0F7-875E-41C3-92B5-AAD3107F55A7}">
      <dgm:prSet/>
      <dgm:spPr/>
      <dgm:t>
        <a:bodyPr/>
        <a:lstStyle/>
        <a:p>
          <a:endParaRPr lang="ru-RU"/>
        </a:p>
      </dgm:t>
    </dgm:pt>
    <dgm:pt modelId="{4D23287E-4FC3-4FF1-9A1D-42E9A735CC6E}">
      <dgm:prSet phldrT="[Текст]"/>
      <dgm:spPr/>
      <dgm:t>
        <a:bodyPr/>
        <a:lstStyle/>
        <a:p>
          <a:r>
            <a:rPr lang="ru-RU" dirty="0" smtClean="0"/>
            <a:t>Республика</a:t>
          </a:r>
          <a:r>
            <a:rPr lang="ru-RU" baseline="0" dirty="0" smtClean="0"/>
            <a:t> Калмыкия, Адыгея, Крым</a:t>
          </a:r>
        </a:p>
        <a:p>
          <a:r>
            <a:rPr lang="ru-RU" baseline="0" dirty="0" smtClean="0"/>
            <a:t>Краснодарский край</a:t>
          </a:r>
          <a:endParaRPr lang="ru-RU" dirty="0"/>
        </a:p>
      </dgm:t>
    </dgm:pt>
    <dgm:pt modelId="{2C4C2608-BC03-4457-83BD-138C3A4F4E54}" type="parTrans" cxnId="{79AA7E60-F4B3-4171-AB52-D1CD7980FC56}">
      <dgm:prSet/>
      <dgm:spPr/>
      <dgm:t>
        <a:bodyPr/>
        <a:lstStyle/>
        <a:p>
          <a:endParaRPr lang="ru-RU"/>
        </a:p>
      </dgm:t>
    </dgm:pt>
    <dgm:pt modelId="{1F8EA72C-687F-4306-AC8B-FA110403944A}" type="sibTrans" cxnId="{79AA7E60-F4B3-4171-AB52-D1CD7980FC56}">
      <dgm:prSet/>
      <dgm:spPr/>
      <dgm:t>
        <a:bodyPr/>
        <a:lstStyle/>
        <a:p>
          <a:endParaRPr lang="ru-RU"/>
        </a:p>
      </dgm:t>
    </dgm:pt>
    <dgm:pt modelId="{DC80CE3B-B0C6-4CAE-B9C9-59F939BD8908}">
      <dgm:prSet phldrT="[Текст]"/>
      <dgm:spPr/>
      <dgm:t>
        <a:bodyPr/>
        <a:lstStyle/>
        <a:p>
          <a:r>
            <a:rPr lang="ru-RU" dirty="0" smtClean="0"/>
            <a:t>Астраханская область</a:t>
          </a:r>
        </a:p>
        <a:p>
          <a:r>
            <a:rPr lang="ru-RU" dirty="0" smtClean="0"/>
            <a:t>Волгоградская</a:t>
          </a:r>
        </a:p>
        <a:p>
          <a:r>
            <a:rPr lang="ru-RU" dirty="0" smtClean="0"/>
            <a:t>Ростовская</a:t>
          </a:r>
          <a:endParaRPr lang="ru-RU" dirty="0"/>
        </a:p>
      </dgm:t>
    </dgm:pt>
    <dgm:pt modelId="{E366AB4B-DE5F-4519-97EF-6E3F452161D8}" type="parTrans" cxnId="{B8CAEC54-D239-49D7-8C14-BAB27F04D020}">
      <dgm:prSet/>
      <dgm:spPr/>
      <dgm:t>
        <a:bodyPr/>
        <a:lstStyle/>
        <a:p>
          <a:endParaRPr lang="ru-RU"/>
        </a:p>
      </dgm:t>
    </dgm:pt>
    <dgm:pt modelId="{F532B46A-AFB3-4589-A037-A99E8A9C90B4}" type="sibTrans" cxnId="{B8CAEC54-D239-49D7-8C14-BAB27F04D020}">
      <dgm:prSet/>
      <dgm:spPr/>
      <dgm:t>
        <a:bodyPr/>
        <a:lstStyle/>
        <a:p>
          <a:endParaRPr lang="ru-RU"/>
        </a:p>
      </dgm:t>
    </dgm:pt>
    <dgm:pt modelId="{367A4EB5-5E81-497C-80D6-DA0E661C01A7}">
      <dgm:prSet phldrT="[Текст]"/>
      <dgm:spPr/>
      <dgm:t>
        <a:bodyPr/>
        <a:lstStyle/>
        <a:p>
          <a:r>
            <a:rPr lang="ru-RU" dirty="0" smtClean="0"/>
            <a:t>Ростовская область</a:t>
          </a:r>
        </a:p>
        <a:p>
          <a:r>
            <a:rPr lang="ru-RU" dirty="0" smtClean="0"/>
            <a:t>Волгоградская</a:t>
          </a:r>
        </a:p>
        <a:p>
          <a:r>
            <a:rPr lang="ru-RU" dirty="0" smtClean="0"/>
            <a:t>Астраханская</a:t>
          </a:r>
          <a:endParaRPr lang="ru-RU" dirty="0"/>
        </a:p>
      </dgm:t>
    </dgm:pt>
    <dgm:pt modelId="{C1190A88-EAA8-4144-B5FB-7746BED49C60}" type="sibTrans" cxnId="{8D485E52-A4A4-44CF-AFF2-8FC8F6B015E9}">
      <dgm:prSet/>
      <dgm:spPr/>
      <dgm:t>
        <a:bodyPr/>
        <a:lstStyle/>
        <a:p>
          <a:endParaRPr lang="ru-RU"/>
        </a:p>
      </dgm:t>
    </dgm:pt>
    <dgm:pt modelId="{3A873088-5DCB-4A7A-820E-CB6068172011}" type="parTrans" cxnId="{8D485E52-A4A4-44CF-AFF2-8FC8F6B015E9}">
      <dgm:prSet/>
      <dgm:spPr/>
      <dgm:t>
        <a:bodyPr/>
        <a:lstStyle/>
        <a:p>
          <a:endParaRPr lang="ru-RU"/>
        </a:p>
      </dgm:t>
    </dgm:pt>
    <dgm:pt modelId="{9D01B799-EFE4-433A-B037-E154D13C44A8}" type="pres">
      <dgm:prSet presAssocID="{589814B1-BC34-4F7C-8CE0-EA91E4BC02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3A2C426-BFDE-4445-BE29-9183BEE71F05}" type="pres">
      <dgm:prSet presAssocID="{13A7525C-38BB-4179-BD6F-DEA75B6C4750}" presName="posSpace" presStyleCnt="0"/>
      <dgm:spPr/>
    </dgm:pt>
    <dgm:pt modelId="{5DFD4CB1-2C7A-4A52-974B-3C8BBF76A89F}" type="pres">
      <dgm:prSet presAssocID="{13A7525C-38BB-4179-BD6F-DEA75B6C4750}" presName="vertFlow" presStyleCnt="0"/>
      <dgm:spPr/>
    </dgm:pt>
    <dgm:pt modelId="{A44C66E3-0548-41D5-BC3A-4B001B2D07E7}" type="pres">
      <dgm:prSet presAssocID="{13A7525C-38BB-4179-BD6F-DEA75B6C4750}" presName="topSpace" presStyleCnt="0"/>
      <dgm:spPr/>
    </dgm:pt>
    <dgm:pt modelId="{613126B4-CCE0-406E-BF00-AE5AD6696080}" type="pres">
      <dgm:prSet presAssocID="{13A7525C-38BB-4179-BD6F-DEA75B6C4750}" presName="firstComp" presStyleCnt="0"/>
      <dgm:spPr/>
    </dgm:pt>
    <dgm:pt modelId="{B1D79498-D322-48FA-8A78-0BF76BF98D5C}" type="pres">
      <dgm:prSet presAssocID="{13A7525C-38BB-4179-BD6F-DEA75B6C4750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30BCEDF4-D607-4838-8448-D54D03756D96}" type="pres">
      <dgm:prSet presAssocID="{13A7525C-38BB-4179-BD6F-DEA75B6C475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6FAA6-48A0-4EEE-AD92-406B5D411324}" type="pres">
      <dgm:prSet presAssocID="{367A4EB5-5E81-497C-80D6-DA0E661C01A7}" presName="comp" presStyleCnt="0"/>
      <dgm:spPr/>
    </dgm:pt>
    <dgm:pt modelId="{CD09E0B0-6D78-4415-B7C7-18ACB4791168}" type="pres">
      <dgm:prSet presAssocID="{367A4EB5-5E81-497C-80D6-DA0E661C01A7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729E1E96-02CA-4A3C-A1C3-4484DFDDB389}" type="pres">
      <dgm:prSet presAssocID="{367A4EB5-5E81-497C-80D6-DA0E661C01A7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CDE0B-D62B-4A33-84D4-C1DB741D1A7D}" type="pres">
      <dgm:prSet presAssocID="{13A7525C-38BB-4179-BD6F-DEA75B6C4750}" presName="negSpace" presStyleCnt="0"/>
      <dgm:spPr/>
    </dgm:pt>
    <dgm:pt modelId="{FDE7EF13-A3F9-4D7A-A3C1-8644D349A644}" type="pres">
      <dgm:prSet presAssocID="{13A7525C-38BB-4179-BD6F-DEA75B6C4750}" presName="circle" presStyleLbl="node1" presStyleIdx="0" presStyleCnt="2"/>
      <dgm:spPr/>
      <dgm:t>
        <a:bodyPr/>
        <a:lstStyle/>
        <a:p>
          <a:endParaRPr lang="ru-RU"/>
        </a:p>
      </dgm:t>
    </dgm:pt>
    <dgm:pt modelId="{8F52978D-7BA7-4F61-AC72-E84CDABC1DCD}" type="pres">
      <dgm:prSet presAssocID="{1C708960-6A1F-43C4-96E6-2EB5E0D11834}" presName="transSpace" presStyleCnt="0"/>
      <dgm:spPr/>
    </dgm:pt>
    <dgm:pt modelId="{98DA1CF5-C376-4908-9D0F-D57C418D3529}" type="pres">
      <dgm:prSet presAssocID="{84825411-DF8A-4802-8E84-9E90F7D431E8}" presName="posSpace" presStyleCnt="0"/>
      <dgm:spPr/>
    </dgm:pt>
    <dgm:pt modelId="{C84D2DE2-22AD-4945-91C9-AE0C853A7E8C}" type="pres">
      <dgm:prSet presAssocID="{84825411-DF8A-4802-8E84-9E90F7D431E8}" presName="vertFlow" presStyleCnt="0"/>
      <dgm:spPr/>
    </dgm:pt>
    <dgm:pt modelId="{19E89EB0-E1E1-40E7-BEBB-285CA85732C4}" type="pres">
      <dgm:prSet presAssocID="{84825411-DF8A-4802-8E84-9E90F7D431E8}" presName="topSpace" presStyleCnt="0"/>
      <dgm:spPr/>
    </dgm:pt>
    <dgm:pt modelId="{CFCEEC55-D285-4BB7-9F75-8F3C34D1558E}" type="pres">
      <dgm:prSet presAssocID="{84825411-DF8A-4802-8E84-9E90F7D431E8}" presName="firstComp" presStyleCnt="0"/>
      <dgm:spPr/>
    </dgm:pt>
    <dgm:pt modelId="{6C02EFBF-967B-43EC-B9C6-4D33AD86B7D8}" type="pres">
      <dgm:prSet presAssocID="{84825411-DF8A-4802-8E84-9E90F7D431E8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6C127F39-8F99-4CD2-A086-08EBFFA0E35E}" type="pres">
      <dgm:prSet presAssocID="{84825411-DF8A-4802-8E84-9E90F7D431E8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8D05E-8CAA-4486-8E88-D0EFC7FB7C4B}" type="pres">
      <dgm:prSet presAssocID="{DC80CE3B-B0C6-4CAE-B9C9-59F939BD8908}" presName="comp" presStyleCnt="0"/>
      <dgm:spPr/>
    </dgm:pt>
    <dgm:pt modelId="{0E8CBE61-69D5-4817-A302-EB6A79BD8A26}" type="pres">
      <dgm:prSet presAssocID="{DC80CE3B-B0C6-4CAE-B9C9-59F939BD8908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8C67EDC6-D345-4CD1-BD78-A164A98A136E}" type="pres">
      <dgm:prSet presAssocID="{DC80CE3B-B0C6-4CAE-B9C9-59F939BD8908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4F14C-09AA-44BE-BCF6-3A5D19CDB0C0}" type="pres">
      <dgm:prSet presAssocID="{84825411-DF8A-4802-8E84-9E90F7D431E8}" presName="negSpace" presStyleCnt="0"/>
      <dgm:spPr/>
    </dgm:pt>
    <dgm:pt modelId="{745EF0D2-56C7-4E48-A71F-E46DD6CC57EE}" type="pres">
      <dgm:prSet presAssocID="{84825411-DF8A-4802-8E84-9E90F7D431E8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8D485E52-A4A4-44CF-AFF2-8FC8F6B015E9}" srcId="{13A7525C-38BB-4179-BD6F-DEA75B6C4750}" destId="{367A4EB5-5E81-497C-80D6-DA0E661C01A7}" srcOrd="1" destOrd="0" parTransId="{3A873088-5DCB-4A7A-820E-CB6068172011}" sibTransId="{C1190A88-EAA8-4144-B5FB-7746BED49C60}"/>
    <dgm:cxn modelId="{6AC95761-6D5A-4E6E-BB3A-84D37236D457}" type="presOf" srcId="{DC80CE3B-B0C6-4CAE-B9C9-59F939BD8908}" destId="{0E8CBE61-69D5-4817-A302-EB6A79BD8A26}" srcOrd="0" destOrd="0" presId="urn:microsoft.com/office/officeart/2005/8/layout/hList9"/>
    <dgm:cxn modelId="{BE8BF1A7-0714-470E-936B-DD9153755109}" srcId="{13A7525C-38BB-4179-BD6F-DEA75B6C4750}" destId="{48DFE360-23C5-464E-AB49-14B1D40B7283}" srcOrd="0" destOrd="0" parTransId="{CBE8417F-245F-44A2-89F3-F3C611739FE5}" sibTransId="{9DFA2DED-7281-46B8-B2D6-F0DC3A4036E1}"/>
    <dgm:cxn modelId="{57823EE5-90D7-4C31-B07D-FD05DA3DA975}" type="presOf" srcId="{48DFE360-23C5-464E-AB49-14B1D40B7283}" destId="{B1D79498-D322-48FA-8A78-0BF76BF98D5C}" srcOrd="0" destOrd="0" presId="urn:microsoft.com/office/officeart/2005/8/layout/hList9"/>
    <dgm:cxn modelId="{BD153C91-0E69-462F-AC11-DA22D5098343}" type="presOf" srcId="{367A4EB5-5E81-497C-80D6-DA0E661C01A7}" destId="{729E1E96-02CA-4A3C-A1C3-4484DFDDB389}" srcOrd="1" destOrd="0" presId="urn:microsoft.com/office/officeart/2005/8/layout/hList9"/>
    <dgm:cxn modelId="{E22F0DF5-ACB4-4766-9A82-765D4821C80C}" type="presOf" srcId="{84825411-DF8A-4802-8E84-9E90F7D431E8}" destId="{745EF0D2-56C7-4E48-A71F-E46DD6CC57EE}" srcOrd="0" destOrd="0" presId="urn:microsoft.com/office/officeart/2005/8/layout/hList9"/>
    <dgm:cxn modelId="{B8CAEC54-D239-49D7-8C14-BAB27F04D020}" srcId="{84825411-DF8A-4802-8E84-9E90F7D431E8}" destId="{DC80CE3B-B0C6-4CAE-B9C9-59F939BD8908}" srcOrd="1" destOrd="0" parTransId="{E366AB4B-DE5F-4519-97EF-6E3F452161D8}" sibTransId="{F532B46A-AFB3-4589-A037-A99E8A9C90B4}"/>
    <dgm:cxn modelId="{4EC9AEEB-2389-4A75-A343-3FD1EC0DAC5E}" type="presOf" srcId="{48DFE360-23C5-464E-AB49-14B1D40B7283}" destId="{30BCEDF4-D607-4838-8448-D54D03756D96}" srcOrd="1" destOrd="0" presId="urn:microsoft.com/office/officeart/2005/8/layout/hList9"/>
    <dgm:cxn modelId="{D27FC0F7-875E-41C3-92B5-AAD3107F55A7}" srcId="{589814B1-BC34-4F7C-8CE0-EA91E4BC02C5}" destId="{84825411-DF8A-4802-8E84-9E90F7D431E8}" srcOrd="1" destOrd="0" parTransId="{71EA912B-6B0D-4C4C-AD5D-FE1A75B45001}" sibTransId="{4B8C0B12-1A7A-40D9-AFF9-2E77FD11CB1C}"/>
    <dgm:cxn modelId="{82AC3489-0667-497B-B9AB-B5811E7CEBA3}" type="presOf" srcId="{589814B1-BC34-4F7C-8CE0-EA91E4BC02C5}" destId="{9D01B799-EFE4-433A-B037-E154D13C44A8}" srcOrd="0" destOrd="0" presId="urn:microsoft.com/office/officeart/2005/8/layout/hList9"/>
    <dgm:cxn modelId="{79AA7E60-F4B3-4171-AB52-D1CD7980FC56}" srcId="{84825411-DF8A-4802-8E84-9E90F7D431E8}" destId="{4D23287E-4FC3-4FF1-9A1D-42E9A735CC6E}" srcOrd="0" destOrd="0" parTransId="{2C4C2608-BC03-4457-83BD-138C3A4F4E54}" sibTransId="{1F8EA72C-687F-4306-AC8B-FA110403944A}"/>
    <dgm:cxn modelId="{6A25E9CF-69B1-4ABC-A686-24B4E4B018A2}" type="presOf" srcId="{367A4EB5-5E81-497C-80D6-DA0E661C01A7}" destId="{CD09E0B0-6D78-4415-B7C7-18ACB4791168}" srcOrd="0" destOrd="0" presId="urn:microsoft.com/office/officeart/2005/8/layout/hList9"/>
    <dgm:cxn modelId="{B59E0FBD-9E85-4F36-B45E-745FF3883915}" type="presOf" srcId="{13A7525C-38BB-4179-BD6F-DEA75B6C4750}" destId="{FDE7EF13-A3F9-4D7A-A3C1-8644D349A644}" srcOrd="0" destOrd="0" presId="urn:microsoft.com/office/officeart/2005/8/layout/hList9"/>
    <dgm:cxn modelId="{9EEFA547-1AE2-4C09-8D59-2A98F864F20C}" type="presOf" srcId="{DC80CE3B-B0C6-4CAE-B9C9-59F939BD8908}" destId="{8C67EDC6-D345-4CD1-BD78-A164A98A136E}" srcOrd="1" destOrd="0" presId="urn:microsoft.com/office/officeart/2005/8/layout/hList9"/>
    <dgm:cxn modelId="{7181E340-F824-4E8D-925A-51A8D19D809D}" srcId="{589814B1-BC34-4F7C-8CE0-EA91E4BC02C5}" destId="{13A7525C-38BB-4179-BD6F-DEA75B6C4750}" srcOrd="0" destOrd="0" parTransId="{B6E8B6F2-A62F-4AD8-8FD9-75D9A96CA1D2}" sibTransId="{1C708960-6A1F-43C4-96E6-2EB5E0D11834}"/>
    <dgm:cxn modelId="{CE595E65-C7A9-4EA6-B9ED-7693E9172FA2}" type="presOf" srcId="{4D23287E-4FC3-4FF1-9A1D-42E9A735CC6E}" destId="{6C02EFBF-967B-43EC-B9C6-4D33AD86B7D8}" srcOrd="0" destOrd="0" presId="urn:microsoft.com/office/officeart/2005/8/layout/hList9"/>
    <dgm:cxn modelId="{862FEF46-C51C-4C2C-B313-3B225D285F73}" type="presOf" srcId="{4D23287E-4FC3-4FF1-9A1D-42E9A735CC6E}" destId="{6C127F39-8F99-4CD2-A086-08EBFFA0E35E}" srcOrd="1" destOrd="0" presId="urn:microsoft.com/office/officeart/2005/8/layout/hList9"/>
    <dgm:cxn modelId="{E863B8DA-9A28-4A52-BC88-78CE90D53053}" type="presParOf" srcId="{9D01B799-EFE4-433A-B037-E154D13C44A8}" destId="{73A2C426-BFDE-4445-BE29-9183BEE71F05}" srcOrd="0" destOrd="0" presId="urn:microsoft.com/office/officeart/2005/8/layout/hList9"/>
    <dgm:cxn modelId="{7CE3FC65-952D-42AA-8A7E-4FD10EC7FEF0}" type="presParOf" srcId="{9D01B799-EFE4-433A-B037-E154D13C44A8}" destId="{5DFD4CB1-2C7A-4A52-974B-3C8BBF76A89F}" srcOrd="1" destOrd="0" presId="urn:microsoft.com/office/officeart/2005/8/layout/hList9"/>
    <dgm:cxn modelId="{7B7F595A-8C1C-4228-AAB2-B0C52A81FE06}" type="presParOf" srcId="{5DFD4CB1-2C7A-4A52-974B-3C8BBF76A89F}" destId="{A44C66E3-0548-41D5-BC3A-4B001B2D07E7}" srcOrd="0" destOrd="0" presId="urn:microsoft.com/office/officeart/2005/8/layout/hList9"/>
    <dgm:cxn modelId="{DCDA2970-4654-4CAF-8FCB-B6342B800F61}" type="presParOf" srcId="{5DFD4CB1-2C7A-4A52-974B-3C8BBF76A89F}" destId="{613126B4-CCE0-406E-BF00-AE5AD6696080}" srcOrd="1" destOrd="0" presId="urn:microsoft.com/office/officeart/2005/8/layout/hList9"/>
    <dgm:cxn modelId="{E69CCF90-7A2E-4A56-91F0-91752AAF1779}" type="presParOf" srcId="{613126B4-CCE0-406E-BF00-AE5AD6696080}" destId="{B1D79498-D322-48FA-8A78-0BF76BF98D5C}" srcOrd="0" destOrd="0" presId="urn:microsoft.com/office/officeart/2005/8/layout/hList9"/>
    <dgm:cxn modelId="{0491B3FE-5643-41F9-9B22-E3B7F8A229D3}" type="presParOf" srcId="{613126B4-CCE0-406E-BF00-AE5AD6696080}" destId="{30BCEDF4-D607-4838-8448-D54D03756D96}" srcOrd="1" destOrd="0" presId="urn:microsoft.com/office/officeart/2005/8/layout/hList9"/>
    <dgm:cxn modelId="{345D3F7C-8B63-4404-9BBF-4FBE55DA5322}" type="presParOf" srcId="{5DFD4CB1-2C7A-4A52-974B-3C8BBF76A89F}" destId="{8D46FAA6-48A0-4EEE-AD92-406B5D411324}" srcOrd="2" destOrd="0" presId="urn:microsoft.com/office/officeart/2005/8/layout/hList9"/>
    <dgm:cxn modelId="{2B4E1A28-41C5-4A64-B100-361916B6C05D}" type="presParOf" srcId="{8D46FAA6-48A0-4EEE-AD92-406B5D411324}" destId="{CD09E0B0-6D78-4415-B7C7-18ACB4791168}" srcOrd="0" destOrd="0" presId="urn:microsoft.com/office/officeart/2005/8/layout/hList9"/>
    <dgm:cxn modelId="{D1CEBFDD-D164-41CD-9FE7-326BE06075A7}" type="presParOf" srcId="{8D46FAA6-48A0-4EEE-AD92-406B5D411324}" destId="{729E1E96-02CA-4A3C-A1C3-4484DFDDB389}" srcOrd="1" destOrd="0" presId="urn:microsoft.com/office/officeart/2005/8/layout/hList9"/>
    <dgm:cxn modelId="{6449FC5D-0A1F-4853-BEFE-D45EE198EA57}" type="presParOf" srcId="{9D01B799-EFE4-433A-B037-E154D13C44A8}" destId="{4D4CDE0B-D62B-4A33-84D4-C1DB741D1A7D}" srcOrd="2" destOrd="0" presId="urn:microsoft.com/office/officeart/2005/8/layout/hList9"/>
    <dgm:cxn modelId="{635CE679-1FFC-42F8-9E2D-072BA2DEA1A5}" type="presParOf" srcId="{9D01B799-EFE4-433A-B037-E154D13C44A8}" destId="{FDE7EF13-A3F9-4D7A-A3C1-8644D349A644}" srcOrd="3" destOrd="0" presId="urn:microsoft.com/office/officeart/2005/8/layout/hList9"/>
    <dgm:cxn modelId="{B8C89502-C0DA-4D52-8C77-32F58A7F10E4}" type="presParOf" srcId="{9D01B799-EFE4-433A-B037-E154D13C44A8}" destId="{8F52978D-7BA7-4F61-AC72-E84CDABC1DCD}" srcOrd="4" destOrd="0" presId="urn:microsoft.com/office/officeart/2005/8/layout/hList9"/>
    <dgm:cxn modelId="{9F5371AA-D8AA-48EB-9D42-A47DC89E65B9}" type="presParOf" srcId="{9D01B799-EFE4-433A-B037-E154D13C44A8}" destId="{98DA1CF5-C376-4908-9D0F-D57C418D3529}" srcOrd="5" destOrd="0" presId="urn:microsoft.com/office/officeart/2005/8/layout/hList9"/>
    <dgm:cxn modelId="{FB949936-3E8C-4CCC-B953-19B0E6F99F87}" type="presParOf" srcId="{9D01B799-EFE4-433A-B037-E154D13C44A8}" destId="{C84D2DE2-22AD-4945-91C9-AE0C853A7E8C}" srcOrd="6" destOrd="0" presId="urn:microsoft.com/office/officeart/2005/8/layout/hList9"/>
    <dgm:cxn modelId="{8EDB543F-02A8-46F0-A4C8-FD70DDA68848}" type="presParOf" srcId="{C84D2DE2-22AD-4945-91C9-AE0C853A7E8C}" destId="{19E89EB0-E1E1-40E7-BEBB-285CA85732C4}" srcOrd="0" destOrd="0" presId="urn:microsoft.com/office/officeart/2005/8/layout/hList9"/>
    <dgm:cxn modelId="{C4673C4F-B415-4770-9D8B-74D848565425}" type="presParOf" srcId="{C84D2DE2-22AD-4945-91C9-AE0C853A7E8C}" destId="{CFCEEC55-D285-4BB7-9F75-8F3C34D1558E}" srcOrd="1" destOrd="0" presId="urn:microsoft.com/office/officeart/2005/8/layout/hList9"/>
    <dgm:cxn modelId="{C138A4E2-8469-49EF-88E5-21E37E0088CD}" type="presParOf" srcId="{CFCEEC55-D285-4BB7-9F75-8F3C34D1558E}" destId="{6C02EFBF-967B-43EC-B9C6-4D33AD86B7D8}" srcOrd="0" destOrd="0" presId="urn:microsoft.com/office/officeart/2005/8/layout/hList9"/>
    <dgm:cxn modelId="{05A41BCE-29F6-415E-A67F-EA18EF2A4440}" type="presParOf" srcId="{CFCEEC55-D285-4BB7-9F75-8F3C34D1558E}" destId="{6C127F39-8F99-4CD2-A086-08EBFFA0E35E}" srcOrd="1" destOrd="0" presId="urn:microsoft.com/office/officeart/2005/8/layout/hList9"/>
    <dgm:cxn modelId="{83559A3F-3F93-4A1A-A4DA-B5A96C46191D}" type="presParOf" srcId="{C84D2DE2-22AD-4945-91C9-AE0C853A7E8C}" destId="{0AE8D05E-8CAA-4486-8E88-D0EFC7FB7C4B}" srcOrd="2" destOrd="0" presId="urn:microsoft.com/office/officeart/2005/8/layout/hList9"/>
    <dgm:cxn modelId="{BF0CE05F-6F39-4C04-B77C-5EB0EE801965}" type="presParOf" srcId="{0AE8D05E-8CAA-4486-8E88-D0EFC7FB7C4B}" destId="{0E8CBE61-69D5-4817-A302-EB6A79BD8A26}" srcOrd="0" destOrd="0" presId="urn:microsoft.com/office/officeart/2005/8/layout/hList9"/>
    <dgm:cxn modelId="{8D653BBE-92C8-4FA4-A0A5-0A3BE51E9964}" type="presParOf" srcId="{0AE8D05E-8CAA-4486-8E88-D0EFC7FB7C4B}" destId="{8C67EDC6-D345-4CD1-BD78-A164A98A136E}" srcOrd="1" destOrd="0" presId="urn:microsoft.com/office/officeart/2005/8/layout/hList9"/>
    <dgm:cxn modelId="{020A7DDB-B64C-4447-84CC-A24FB5512726}" type="presParOf" srcId="{9D01B799-EFE4-433A-B037-E154D13C44A8}" destId="{F184F14C-09AA-44BE-BCF6-3A5D19CDB0C0}" srcOrd="7" destOrd="0" presId="urn:microsoft.com/office/officeart/2005/8/layout/hList9"/>
    <dgm:cxn modelId="{BA5F7E0B-C4F8-4F99-8B59-3842096210C5}" type="presParOf" srcId="{9D01B799-EFE4-433A-B037-E154D13C44A8}" destId="{745EF0D2-56C7-4E48-A71F-E46DD6CC57E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9814B1-BC34-4F7C-8CE0-EA91E4BC02C5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A7525C-38BB-4179-BD6F-DEA75B6C4750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Вода</a:t>
          </a:r>
          <a:endParaRPr lang="ru-RU" dirty="0"/>
        </a:p>
      </dgm:t>
    </dgm:pt>
    <dgm:pt modelId="{B6E8B6F2-A62F-4AD8-8FD9-75D9A96CA1D2}" type="parTrans" cxnId="{7181E340-F824-4E8D-925A-51A8D19D809D}">
      <dgm:prSet/>
      <dgm:spPr/>
      <dgm:t>
        <a:bodyPr/>
        <a:lstStyle/>
        <a:p>
          <a:endParaRPr lang="ru-RU"/>
        </a:p>
      </dgm:t>
    </dgm:pt>
    <dgm:pt modelId="{1C708960-6A1F-43C4-96E6-2EB5E0D11834}" type="sibTrans" cxnId="{7181E340-F824-4E8D-925A-51A8D19D809D}">
      <dgm:prSet/>
      <dgm:spPr/>
      <dgm:t>
        <a:bodyPr/>
        <a:lstStyle/>
        <a:p>
          <a:endParaRPr lang="ru-RU"/>
        </a:p>
      </dgm:t>
    </dgm:pt>
    <dgm:pt modelId="{48DFE360-23C5-464E-AB49-14B1D40B7283}">
      <dgm:prSet phldrT="[Текст]"/>
      <dgm:spPr/>
      <dgm:t>
        <a:bodyPr/>
        <a:lstStyle/>
        <a:p>
          <a:r>
            <a:rPr lang="ru-RU" dirty="0" smtClean="0"/>
            <a:t>Много рек в </a:t>
          </a:r>
        </a:p>
        <a:p>
          <a:r>
            <a:rPr lang="ru-RU" dirty="0" smtClean="0"/>
            <a:t>Сибирский округ</a:t>
          </a:r>
        </a:p>
        <a:p>
          <a:r>
            <a:rPr lang="ru-RU" dirty="0" smtClean="0"/>
            <a:t>Дальневосточный</a:t>
          </a:r>
        </a:p>
        <a:p>
          <a:r>
            <a:rPr lang="ru-RU" dirty="0" smtClean="0"/>
            <a:t>Северо-Западный</a:t>
          </a:r>
          <a:endParaRPr lang="ru-RU" dirty="0"/>
        </a:p>
      </dgm:t>
    </dgm:pt>
    <dgm:pt modelId="{CBE8417F-245F-44A2-89F3-F3C611739FE5}" type="parTrans" cxnId="{BE8BF1A7-0714-470E-936B-DD9153755109}">
      <dgm:prSet/>
      <dgm:spPr/>
      <dgm:t>
        <a:bodyPr/>
        <a:lstStyle/>
        <a:p>
          <a:endParaRPr lang="ru-RU"/>
        </a:p>
      </dgm:t>
    </dgm:pt>
    <dgm:pt modelId="{9DFA2DED-7281-46B8-B2D6-F0DC3A4036E1}" type="sibTrans" cxnId="{BE8BF1A7-0714-470E-936B-DD9153755109}">
      <dgm:prSet/>
      <dgm:spPr/>
      <dgm:t>
        <a:bodyPr/>
        <a:lstStyle/>
        <a:p>
          <a:endParaRPr lang="ru-RU"/>
        </a:p>
      </dgm:t>
    </dgm:pt>
    <dgm:pt modelId="{367A4EB5-5E81-497C-80D6-DA0E661C01A7}">
      <dgm:prSet phldrT="[Текст]"/>
      <dgm:spPr/>
      <dgm:t>
        <a:bodyPr/>
        <a:lstStyle/>
        <a:p>
          <a:r>
            <a:rPr lang="ru-RU" dirty="0" smtClean="0"/>
            <a:t>Южный </a:t>
          </a:r>
        </a:p>
        <a:p>
          <a:r>
            <a:rPr lang="ru-RU" dirty="0" smtClean="0"/>
            <a:t>Уральский</a:t>
          </a:r>
        </a:p>
        <a:p>
          <a:r>
            <a:rPr lang="ru-RU" dirty="0" smtClean="0"/>
            <a:t>Северо-Кавказский </a:t>
          </a:r>
          <a:endParaRPr lang="ru-RU" dirty="0"/>
        </a:p>
      </dgm:t>
    </dgm:pt>
    <dgm:pt modelId="{C1190A88-EAA8-4144-B5FB-7746BED49C60}" type="sibTrans" cxnId="{8D485E52-A4A4-44CF-AFF2-8FC8F6B015E9}">
      <dgm:prSet/>
      <dgm:spPr/>
      <dgm:t>
        <a:bodyPr/>
        <a:lstStyle/>
        <a:p>
          <a:endParaRPr lang="ru-RU"/>
        </a:p>
      </dgm:t>
    </dgm:pt>
    <dgm:pt modelId="{3A873088-5DCB-4A7A-820E-CB6068172011}" type="parTrans" cxnId="{8D485E52-A4A4-44CF-AFF2-8FC8F6B015E9}">
      <dgm:prSet/>
      <dgm:spPr/>
      <dgm:t>
        <a:bodyPr/>
        <a:lstStyle/>
        <a:p>
          <a:endParaRPr lang="ru-RU"/>
        </a:p>
      </dgm:t>
    </dgm:pt>
    <dgm:pt modelId="{9D01B799-EFE4-433A-B037-E154D13C44A8}" type="pres">
      <dgm:prSet presAssocID="{589814B1-BC34-4F7C-8CE0-EA91E4BC02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3A2C426-BFDE-4445-BE29-9183BEE71F05}" type="pres">
      <dgm:prSet presAssocID="{13A7525C-38BB-4179-BD6F-DEA75B6C4750}" presName="posSpace" presStyleCnt="0"/>
      <dgm:spPr/>
    </dgm:pt>
    <dgm:pt modelId="{5DFD4CB1-2C7A-4A52-974B-3C8BBF76A89F}" type="pres">
      <dgm:prSet presAssocID="{13A7525C-38BB-4179-BD6F-DEA75B6C4750}" presName="vertFlow" presStyleCnt="0"/>
      <dgm:spPr/>
    </dgm:pt>
    <dgm:pt modelId="{A44C66E3-0548-41D5-BC3A-4B001B2D07E7}" type="pres">
      <dgm:prSet presAssocID="{13A7525C-38BB-4179-BD6F-DEA75B6C4750}" presName="topSpace" presStyleCnt="0"/>
      <dgm:spPr/>
    </dgm:pt>
    <dgm:pt modelId="{613126B4-CCE0-406E-BF00-AE5AD6696080}" type="pres">
      <dgm:prSet presAssocID="{13A7525C-38BB-4179-BD6F-DEA75B6C4750}" presName="firstComp" presStyleCnt="0"/>
      <dgm:spPr/>
    </dgm:pt>
    <dgm:pt modelId="{B1D79498-D322-48FA-8A78-0BF76BF98D5C}" type="pres">
      <dgm:prSet presAssocID="{13A7525C-38BB-4179-BD6F-DEA75B6C4750}" presName="firstChild" presStyleLbl="bgAccFollowNode1" presStyleIdx="0" presStyleCnt="2" custLinFactNeighborX="-1215" custLinFactNeighborY="1600"/>
      <dgm:spPr/>
      <dgm:t>
        <a:bodyPr/>
        <a:lstStyle/>
        <a:p>
          <a:endParaRPr lang="ru-RU"/>
        </a:p>
      </dgm:t>
    </dgm:pt>
    <dgm:pt modelId="{30BCEDF4-D607-4838-8448-D54D03756D96}" type="pres">
      <dgm:prSet presAssocID="{13A7525C-38BB-4179-BD6F-DEA75B6C4750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6FAA6-48A0-4EEE-AD92-406B5D411324}" type="pres">
      <dgm:prSet presAssocID="{367A4EB5-5E81-497C-80D6-DA0E661C01A7}" presName="comp" presStyleCnt="0"/>
      <dgm:spPr/>
    </dgm:pt>
    <dgm:pt modelId="{CD09E0B0-6D78-4415-B7C7-18ACB4791168}" type="pres">
      <dgm:prSet presAssocID="{367A4EB5-5E81-497C-80D6-DA0E661C01A7}" presName="child" presStyleLbl="bgAccFollowNode1" presStyleIdx="1" presStyleCnt="2" custLinFactNeighborX="-1215" custLinFactNeighborY="4013"/>
      <dgm:spPr/>
      <dgm:t>
        <a:bodyPr/>
        <a:lstStyle/>
        <a:p>
          <a:endParaRPr lang="ru-RU"/>
        </a:p>
      </dgm:t>
    </dgm:pt>
    <dgm:pt modelId="{729E1E96-02CA-4A3C-A1C3-4484DFDDB389}" type="pres">
      <dgm:prSet presAssocID="{367A4EB5-5E81-497C-80D6-DA0E661C01A7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CDE0B-D62B-4A33-84D4-C1DB741D1A7D}" type="pres">
      <dgm:prSet presAssocID="{13A7525C-38BB-4179-BD6F-DEA75B6C4750}" presName="negSpace" presStyleCnt="0"/>
      <dgm:spPr/>
    </dgm:pt>
    <dgm:pt modelId="{FDE7EF13-A3F9-4D7A-A3C1-8644D349A644}" type="pres">
      <dgm:prSet presAssocID="{13A7525C-38BB-4179-BD6F-DEA75B6C4750}" presName="circle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BE8BF1A7-0714-470E-936B-DD9153755109}" srcId="{13A7525C-38BB-4179-BD6F-DEA75B6C4750}" destId="{48DFE360-23C5-464E-AB49-14B1D40B7283}" srcOrd="0" destOrd="0" parTransId="{CBE8417F-245F-44A2-89F3-F3C611739FE5}" sibTransId="{9DFA2DED-7281-46B8-B2D6-F0DC3A4036E1}"/>
    <dgm:cxn modelId="{C9B5B4F7-F957-4D1A-AD74-DF210E25CD79}" type="presOf" srcId="{367A4EB5-5E81-497C-80D6-DA0E661C01A7}" destId="{729E1E96-02CA-4A3C-A1C3-4484DFDDB389}" srcOrd="1" destOrd="0" presId="urn:microsoft.com/office/officeart/2005/8/layout/hList9"/>
    <dgm:cxn modelId="{61AF0F3A-239D-4C81-B327-F9C11D6469A3}" type="presOf" srcId="{48DFE360-23C5-464E-AB49-14B1D40B7283}" destId="{30BCEDF4-D607-4838-8448-D54D03756D96}" srcOrd="1" destOrd="0" presId="urn:microsoft.com/office/officeart/2005/8/layout/hList9"/>
    <dgm:cxn modelId="{7181E340-F824-4E8D-925A-51A8D19D809D}" srcId="{589814B1-BC34-4F7C-8CE0-EA91E4BC02C5}" destId="{13A7525C-38BB-4179-BD6F-DEA75B6C4750}" srcOrd="0" destOrd="0" parTransId="{B6E8B6F2-A62F-4AD8-8FD9-75D9A96CA1D2}" sibTransId="{1C708960-6A1F-43C4-96E6-2EB5E0D11834}"/>
    <dgm:cxn modelId="{2D61AE85-228A-4042-9BB1-2F43DCE5334B}" type="presOf" srcId="{48DFE360-23C5-464E-AB49-14B1D40B7283}" destId="{B1D79498-D322-48FA-8A78-0BF76BF98D5C}" srcOrd="0" destOrd="0" presId="urn:microsoft.com/office/officeart/2005/8/layout/hList9"/>
    <dgm:cxn modelId="{0E9D6AA4-02FA-442C-A5A2-4641E72777CF}" type="presOf" srcId="{13A7525C-38BB-4179-BD6F-DEA75B6C4750}" destId="{FDE7EF13-A3F9-4D7A-A3C1-8644D349A644}" srcOrd="0" destOrd="0" presId="urn:microsoft.com/office/officeart/2005/8/layout/hList9"/>
    <dgm:cxn modelId="{F62A8E42-06A8-4A52-BA50-433BE1C6FD52}" type="presOf" srcId="{367A4EB5-5E81-497C-80D6-DA0E661C01A7}" destId="{CD09E0B0-6D78-4415-B7C7-18ACB4791168}" srcOrd="0" destOrd="0" presId="urn:microsoft.com/office/officeart/2005/8/layout/hList9"/>
    <dgm:cxn modelId="{8183BF15-F578-45F0-8DA1-9D6DFCA7091F}" type="presOf" srcId="{589814B1-BC34-4F7C-8CE0-EA91E4BC02C5}" destId="{9D01B799-EFE4-433A-B037-E154D13C44A8}" srcOrd="0" destOrd="0" presId="urn:microsoft.com/office/officeart/2005/8/layout/hList9"/>
    <dgm:cxn modelId="{8D485E52-A4A4-44CF-AFF2-8FC8F6B015E9}" srcId="{13A7525C-38BB-4179-BD6F-DEA75B6C4750}" destId="{367A4EB5-5E81-497C-80D6-DA0E661C01A7}" srcOrd="1" destOrd="0" parTransId="{3A873088-5DCB-4A7A-820E-CB6068172011}" sibTransId="{C1190A88-EAA8-4144-B5FB-7746BED49C60}"/>
    <dgm:cxn modelId="{00A81E19-9B79-4BD9-9643-03E060555168}" type="presParOf" srcId="{9D01B799-EFE4-433A-B037-E154D13C44A8}" destId="{73A2C426-BFDE-4445-BE29-9183BEE71F05}" srcOrd="0" destOrd="0" presId="urn:microsoft.com/office/officeart/2005/8/layout/hList9"/>
    <dgm:cxn modelId="{DA478CC2-4743-4F1A-9FCC-11F2C9CD99A1}" type="presParOf" srcId="{9D01B799-EFE4-433A-B037-E154D13C44A8}" destId="{5DFD4CB1-2C7A-4A52-974B-3C8BBF76A89F}" srcOrd="1" destOrd="0" presId="urn:microsoft.com/office/officeart/2005/8/layout/hList9"/>
    <dgm:cxn modelId="{1FA1751B-6C4C-4EF0-A9B1-C4EFC00229C4}" type="presParOf" srcId="{5DFD4CB1-2C7A-4A52-974B-3C8BBF76A89F}" destId="{A44C66E3-0548-41D5-BC3A-4B001B2D07E7}" srcOrd="0" destOrd="0" presId="urn:microsoft.com/office/officeart/2005/8/layout/hList9"/>
    <dgm:cxn modelId="{633FE148-818E-4A52-A886-73231C52E904}" type="presParOf" srcId="{5DFD4CB1-2C7A-4A52-974B-3C8BBF76A89F}" destId="{613126B4-CCE0-406E-BF00-AE5AD6696080}" srcOrd="1" destOrd="0" presId="urn:microsoft.com/office/officeart/2005/8/layout/hList9"/>
    <dgm:cxn modelId="{7F0B6213-2204-4DFD-BD4B-E028EF0B9B7E}" type="presParOf" srcId="{613126B4-CCE0-406E-BF00-AE5AD6696080}" destId="{B1D79498-D322-48FA-8A78-0BF76BF98D5C}" srcOrd="0" destOrd="0" presId="urn:microsoft.com/office/officeart/2005/8/layout/hList9"/>
    <dgm:cxn modelId="{E775D2E9-8E45-42E4-B6C4-3AA540969D67}" type="presParOf" srcId="{613126B4-CCE0-406E-BF00-AE5AD6696080}" destId="{30BCEDF4-D607-4838-8448-D54D03756D96}" srcOrd="1" destOrd="0" presId="urn:microsoft.com/office/officeart/2005/8/layout/hList9"/>
    <dgm:cxn modelId="{ADB94552-B179-4B4D-9918-B263892CA4AD}" type="presParOf" srcId="{5DFD4CB1-2C7A-4A52-974B-3C8BBF76A89F}" destId="{8D46FAA6-48A0-4EEE-AD92-406B5D411324}" srcOrd="2" destOrd="0" presId="urn:microsoft.com/office/officeart/2005/8/layout/hList9"/>
    <dgm:cxn modelId="{5AE2C1D2-9EFC-404C-9258-F377A1E613C8}" type="presParOf" srcId="{8D46FAA6-48A0-4EEE-AD92-406B5D411324}" destId="{CD09E0B0-6D78-4415-B7C7-18ACB4791168}" srcOrd="0" destOrd="0" presId="urn:microsoft.com/office/officeart/2005/8/layout/hList9"/>
    <dgm:cxn modelId="{F03F6ADE-31FA-4C78-A76E-EE4606B6BE8F}" type="presParOf" srcId="{8D46FAA6-48A0-4EEE-AD92-406B5D411324}" destId="{729E1E96-02CA-4A3C-A1C3-4484DFDDB389}" srcOrd="1" destOrd="0" presId="urn:microsoft.com/office/officeart/2005/8/layout/hList9"/>
    <dgm:cxn modelId="{7C3BFE9E-C9AF-49E3-8B66-AE1A0CCB11A9}" type="presParOf" srcId="{9D01B799-EFE4-433A-B037-E154D13C44A8}" destId="{4D4CDE0B-D62B-4A33-84D4-C1DB741D1A7D}" srcOrd="2" destOrd="0" presId="urn:microsoft.com/office/officeart/2005/8/layout/hList9"/>
    <dgm:cxn modelId="{9D6DDB53-4C33-4080-ADB1-F3012FCE8C88}" type="presParOf" srcId="{9D01B799-EFE4-433A-B037-E154D13C44A8}" destId="{FDE7EF13-A3F9-4D7A-A3C1-8644D349A644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CE71A-F609-4EC3-A245-13C5E5D5B702}">
      <dsp:nvSpPr>
        <dsp:cNvPr id="0" name=""/>
        <dsp:cNvSpPr/>
      </dsp:nvSpPr>
      <dsp:spPr>
        <a:xfrm>
          <a:off x="1029320" y="-39453"/>
          <a:ext cx="6222278" cy="6222278"/>
        </a:xfrm>
        <a:prstGeom prst="circularArrow">
          <a:avLst>
            <a:gd name="adj1" fmla="val 5544"/>
            <a:gd name="adj2" fmla="val 330680"/>
            <a:gd name="adj3" fmla="val 13764959"/>
            <a:gd name="adj4" fmla="val 1739264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1FBD0-1441-4555-A43F-28DC4D1C5404}">
      <dsp:nvSpPr>
        <dsp:cNvPr id="0" name=""/>
        <dsp:cNvSpPr/>
      </dsp:nvSpPr>
      <dsp:spPr>
        <a:xfrm>
          <a:off x="2676742" y="444"/>
          <a:ext cx="2927434" cy="146371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Солнечная энергия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2748195" y="71897"/>
        <a:ext cx="2784528" cy="1320811"/>
      </dsp:txXfrm>
    </dsp:sp>
    <dsp:sp modelId="{1D427D5B-1DFC-4F6D-865E-4CFFAEE09850}">
      <dsp:nvSpPr>
        <dsp:cNvPr id="0" name=""/>
        <dsp:cNvSpPr/>
      </dsp:nvSpPr>
      <dsp:spPr>
        <a:xfrm>
          <a:off x="5200298" y="1833915"/>
          <a:ext cx="2927434" cy="146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Энергия ветра</a:t>
          </a:r>
          <a:endParaRPr lang="ru-RU" sz="2700" b="1" kern="1200" dirty="0"/>
        </a:p>
      </dsp:txBody>
      <dsp:txXfrm>
        <a:off x="5271751" y="1905368"/>
        <a:ext cx="2784528" cy="1320811"/>
      </dsp:txXfrm>
    </dsp:sp>
    <dsp:sp modelId="{6FF8D87B-E9F2-436B-9AF7-0F40EEECA155}">
      <dsp:nvSpPr>
        <dsp:cNvPr id="0" name=""/>
        <dsp:cNvSpPr/>
      </dsp:nvSpPr>
      <dsp:spPr>
        <a:xfrm>
          <a:off x="4236386" y="4800533"/>
          <a:ext cx="2927434" cy="1463717"/>
        </a:xfrm>
        <a:prstGeom prst="roundRect">
          <a:avLst/>
        </a:prstGeom>
        <a:solidFill>
          <a:srgbClr val="59300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Геотермальные источники земли</a:t>
          </a:r>
          <a:endParaRPr lang="ru-RU" sz="2700" b="1" kern="1200" dirty="0"/>
        </a:p>
      </dsp:txBody>
      <dsp:txXfrm>
        <a:off x="4307839" y="4871986"/>
        <a:ext cx="2784528" cy="1320811"/>
      </dsp:txXfrm>
    </dsp:sp>
    <dsp:sp modelId="{74CE34F7-E854-4E54-AC03-27857C2DF457}">
      <dsp:nvSpPr>
        <dsp:cNvPr id="0" name=""/>
        <dsp:cNvSpPr/>
      </dsp:nvSpPr>
      <dsp:spPr>
        <a:xfrm>
          <a:off x="1117099" y="4800533"/>
          <a:ext cx="2927434" cy="1463717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Энергия океана</a:t>
          </a:r>
          <a:endParaRPr lang="ru-RU" sz="2700" b="1" kern="1200" dirty="0"/>
        </a:p>
      </dsp:txBody>
      <dsp:txXfrm>
        <a:off x="1188552" y="4871986"/>
        <a:ext cx="2784528" cy="1320811"/>
      </dsp:txXfrm>
    </dsp:sp>
    <dsp:sp modelId="{548CF9C7-BC50-4FA7-B17D-145252A4F044}">
      <dsp:nvSpPr>
        <dsp:cNvPr id="0" name=""/>
        <dsp:cNvSpPr/>
      </dsp:nvSpPr>
      <dsp:spPr>
        <a:xfrm>
          <a:off x="153186" y="1833915"/>
          <a:ext cx="2927434" cy="1463717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Гидроэнергия</a:t>
          </a:r>
          <a:endParaRPr lang="ru-RU" sz="2700" b="1" kern="1200" dirty="0"/>
        </a:p>
      </dsp:txBody>
      <dsp:txXfrm>
        <a:off x="224639" y="1905368"/>
        <a:ext cx="2784528" cy="1320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79498-D322-48FA-8A78-0BF76BF98D5C}">
      <dsp:nvSpPr>
        <dsp:cNvPr id="0" name=""/>
        <dsp:cNvSpPr/>
      </dsp:nvSpPr>
      <dsp:spPr>
        <a:xfrm>
          <a:off x="1477317" y="1223790"/>
          <a:ext cx="2766726" cy="1845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Калмыкия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Ставропольский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Краснодарский край</a:t>
          </a:r>
          <a:endParaRPr lang="ru-RU" sz="2000" kern="1200" dirty="0"/>
        </a:p>
      </dsp:txBody>
      <dsp:txXfrm>
        <a:off x="1919993" y="1223790"/>
        <a:ext cx="2324050" cy="1845406"/>
      </dsp:txXfrm>
    </dsp:sp>
    <dsp:sp modelId="{CD09E0B0-6D78-4415-B7C7-18ACB4791168}">
      <dsp:nvSpPr>
        <dsp:cNvPr id="0" name=""/>
        <dsp:cNvSpPr/>
      </dsp:nvSpPr>
      <dsp:spPr>
        <a:xfrm>
          <a:off x="1477317" y="3069196"/>
          <a:ext cx="2766726" cy="1845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Ростовская область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Волгоградская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Астраханская</a:t>
          </a:r>
          <a:endParaRPr lang="ru-RU" sz="2000" kern="1200" dirty="0"/>
        </a:p>
      </dsp:txBody>
      <dsp:txXfrm>
        <a:off x="1919993" y="3069196"/>
        <a:ext cx="2324050" cy="1845406"/>
      </dsp:txXfrm>
    </dsp:sp>
    <dsp:sp modelId="{FDE7EF13-A3F9-4D7A-A3C1-8644D349A644}">
      <dsp:nvSpPr>
        <dsp:cNvPr id="0" name=""/>
        <dsp:cNvSpPr/>
      </dsp:nvSpPr>
      <dsp:spPr>
        <a:xfrm>
          <a:off x="1729" y="485996"/>
          <a:ext cx="1844484" cy="1844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Ветер</a:t>
          </a:r>
          <a:endParaRPr lang="ru-RU" sz="3200" kern="1200" dirty="0"/>
        </a:p>
      </dsp:txBody>
      <dsp:txXfrm>
        <a:off x="271847" y="756114"/>
        <a:ext cx="1304248" cy="1304248"/>
      </dsp:txXfrm>
    </dsp:sp>
    <dsp:sp modelId="{6C02EFBF-967B-43EC-B9C6-4D33AD86B7D8}">
      <dsp:nvSpPr>
        <dsp:cNvPr id="0" name=""/>
        <dsp:cNvSpPr/>
      </dsp:nvSpPr>
      <dsp:spPr>
        <a:xfrm>
          <a:off x="6088527" y="1223790"/>
          <a:ext cx="2766726" cy="1845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Республика</a:t>
          </a:r>
          <a:r>
            <a:rPr lang="ru-RU" sz="2000" kern="1200" baseline="0" dirty="0" smtClean="0"/>
            <a:t> Калмыкия, Адыгея, Крым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/>
            <a:t>Краснодарский край</a:t>
          </a:r>
          <a:endParaRPr lang="ru-RU" sz="2000" kern="1200" dirty="0"/>
        </a:p>
      </dsp:txBody>
      <dsp:txXfrm>
        <a:off x="6531204" y="1223790"/>
        <a:ext cx="2324050" cy="1845406"/>
      </dsp:txXfrm>
    </dsp:sp>
    <dsp:sp modelId="{0E8CBE61-69D5-4817-A302-EB6A79BD8A26}">
      <dsp:nvSpPr>
        <dsp:cNvPr id="0" name=""/>
        <dsp:cNvSpPr/>
      </dsp:nvSpPr>
      <dsp:spPr>
        <a:xfrm>
          <a:off x="6088527" y="3069196"/>
          <a:ext cx="2766726" cy="1845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Астраханская область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Волгоградская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Ростовская</a:t>
          </a:r>
          <a:endParaRPr lang="ru-RU" sz="2000" kern="1200" dirty="0"/>
        </a:p>
      </dsp:txBody>
      <dsp:txXfrm>
        <a:off x="6531204" y="3069196"/>
        <a:ext cx="2324050" cy="1845406"/>
      </dsp:txXfrm>
    </dsp:sp>
    <dsp:sp modelId="{745EF0D2-56C7-4E48-A71F-E46DD6CC57EE}">
      <dsp:nvSpPr>
        <dsp:cNvPr id="0" name=""/>
        <dsp:cNvSpPr/>
      </dsp:nvSpPr>
      <dsp:spPr>
        <a:xfrm>
          <a:off x="4612940" y="485996"/>
          <a:ext cx="1844484" cy="184448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Солнце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883058" y="756114"/>
        <a:ext cx="1304248" cy="1304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79498-D322-48FA-8A78-0BF76BF98D5C}">
      <dsp:nvSpPr>
        <dsp:cNvPr id="0" name=""/>
        <dsp:cNvSpPr/>
      </dsp:nvSpPr>
      <dsp:spPr>
        <a:xfrm>
          <a:off x="3600411" y="936100"/>
          <a:ext cx="3373265" cy="22499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Много рек в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Сибирский округ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Дальневосточный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Северо-Западный</a:t>
          </a:r>
          <a:endParaRPr lang="ru-RU" sz="2600" kern="1200" dirty="0"/>
        </a:p>
      </dsp:txBody>
      <dsp:txXfrm>
        <a:off x="4140134" y="936100"/>
        <a:ext cx="2833542" cy="2249968"/>
      </dsp:txXfrm>
    </dsp:sp>
    <dsp:sp modelId="{CD09E0B0-6D78-4415-B7C7-18ACB4791168}">
      <dsp:nvSpPr>
        <dsp:cNvPr id="0" name=""/>
        <dsp:cNvSpPr/>
      </dsp:nvSpPr>
      <dsp:spPr>
        <a:xfrm>
          <a:off x="3600411" y="3150631"/>
          <a:ext cx="3373265" cy="22499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Южный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Уральский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Северо-Кавказский </a:t>
          </a:r>
          <a:endParaRPr lang="ru-RU" sz="2600" kern="1200" dirty="0"/>
        </a:p>
      </dsp:txBody>
      <dsp:txXfrm>
        <a:off x="4140134" y="3150631"/>
        <a:ext cx="2833542" cy="2249968"/>
      </dsp:txXfrm>
    </dsp:sp>
    <dsp:sp modelId="{FDE7EF13-A3F9-4D7A-A3C1-8644D349A644}">
      <dsp:nvSpPr>
        <dsp:cNvPr id="0" name=""/>
        <dsp:cNvSpPr/>
      </dsp:nvSpPr>
      <dsp:spPr>
        <a:xfrm>
          <a:off x="1842321" y="563"/>
          <a:ext cx="2248843" cy="2248843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Вода</a:t>
          </a:r>
          <a:endParaRPr lang="ru-RU" sz="6000" kern="1200" dirty="0"/>
        </a:p>
      </dsp:txBody>
      <dsp:txXfrm>
        <a:off x="2171656" y="329898"/>
        <a:ext cx="1590173" cy="1590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9524" y="476672"/>
            <a:ext cx="752083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>Тема: «Возобновляемая энергия спасет мир»</a:t>
            </a:r>
            <a:endParaRPr lang="ru-RU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Users\Татьяна\Desktop\Урок Возобновляемая энергия спасет мир\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55" y="1957295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161991"/>
            <a:ext cx="473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МОУ «Буранная СОШ имени В.М. Волынцева»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1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Возобновляемая энергия в Челябинской области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Users\Татьяна\Desktop\Урок Возобновляемая энергия спасет мир\2cbe66d408fc326b3e57e3b851192671_760x0_1920.1082.0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8035"/>
            <a:ext cx="81929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Возобновляемая энергия в Челябинской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Челябинская область имеет свыше 110 солнечных дней в году — это возможность получать энергию от ближайшей </a:t>
            </a:r>
            <a:r>
              <a:rPr lang="ru-RU" dirty="0" smtClean="0"/>
              <a:t>звезды.</a:t>
            </a:r>
          </a:p>
          <a:p>
            <a:r>
              <a:rPr lang="ru-RU" dirty="0" smtClean="0"/>
              <a:t>Хорошие условия для создания микро – ГЭС в перспективе (много водоемов)</a:t>
            </a:r>
          </a:p>
          <a:p>
            <a:r>
              <a:rPr lang="ru-RU" dirty="0" smtClean="0"/>
              <a:t>Ветреная погода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Использование возобновляемой энергии в быту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D:\Users\Татьяна\Desktop\Урок Возобновляемая энергия спасет мир\nwXokSkbZ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Татьяна\Desktop\Урок Возобновляемая энергия спасет мир\pyQdRoeMe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68960"/>
            <a:ext cx="9222755" cy="69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Татьяна\Desktop\Урок Возобновляемая энергия спасет мир\2Ct2z4sc3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Татьяна\Desktop\Урок Возобновляемая энергия спасет мир\NlzPEl6Ft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748118"/>
            <a:ext cx="10863784" cy="611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Татьяна\Desktop\Урок Возобновляемая энергия спасет мир\pMm_QbJpog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46854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1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урока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600200"/>
            <a:ext cx="497889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понятием «возобновляемая и не возобновляемая энергия»</a:t>
            </a:r>
            <a:endParaRPr lang="ru-RU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какие бывают виды возобновляемой энергии, какой вред наносят не возобновляемые виды энергии</a:t>
            </a:r>
            <a:endParaRPr lang="ru-RU" sz="2400" dirty="0" smtClean="0">
              <a:solidFill>
                <a:srgbClr val="00B050"/>
              </a:solidFill>
            </a:endParaRPr>
          </a:p>
          <a:p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правильно определять благоприятные регионы для использования возобновляемых энергий(солнце, вода, воздух)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7" y="1713482"/>
            <a:ext cx="2193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Познакомиться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959" y="3130350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Выяснить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6007" y="5013176"/>
            <a:ext cx="151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Научиться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12351773"/>
              </p:ext>
            </p:extLst>
          </p:nvPr>
        </p:nvGraphicFramePr>
        <p:xfrm>
          <a:off x="323528" y="332656"/>
          <a:ext cx="828092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22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Зеленая энергетика в России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69 солнечных электростанций, 22 ветряных электростанции и три малых ГЭС, а к 2024 году появится ещё несколько объектов с большей общей мощностью. По словам зампреда Правительства России Александра </a:t>
            </a:r>
            <a:r>
              <a:rPr lang="ru-RU" dirty="0" err="1"/>
              <a:t>Новака</a:t>
            </a:r>
            <a:r>
              <a:rPr lang="ru-RU" dirty="0"/>
              <a:t>, к 2030 году производство зелёной электроэнергии </a:t>
            </a:r>
            <a:r>
              <a:rPr lang="ru-RU" dirty="0" smtClean="0"/>
              <a:t>вырастет в </a:t>
            </a:r>
            <a:r>
              <a:rPr lang="ru-RU" dirty="0"/>
              <a:t>пять раз.</a:t>
            </a:r>
          </a:p>
        </p:txBody>
      </p:sp>
    </p:spTree>
    <p:extLst>
      <p:ext uri="{BB962C8B-B14F-4D97-AF65-F5344CB8AC3E}">
        <p14:creationId xmlns:p14="http://schemas.microsoft.com/office/powerpoint/2010/main" val="687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Регионы использования возобновляемой энергии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Ульяновская область </a:t>
            </a:r>
            <a:r>
              <a:rPr lang="ru-RU" dirty="0" smtClean="0"/>
              <a:t>– ветроэнергетика (10% электроэнергии региона)</a:t>
            </a:r>
          </a:p>
          <a:p>
            <a:r>
              <a:rPr lang="ru-RU" b="1" u="sng" dirty="0" smtClean="0"/>
              <a:t>Кабардино-балкарская республика </a:t>
            </a:r>
            <a:r>
              <a:rPr lang="ru-RU" dirty="0" smtClean="0"/>
              <a:t>- гидроэнергетика</a:t>
            </a:r>
          </a:p>
          <a:p>
            <a:pPr marL="0" indent="0">
              <a:buNone/>
            </a:pPr>
            <a:r>
              <a:rPr lang="ru-RU" dirty="0" smtClean="0"/>
              <a:t>    (20% нужд региона)</a:t>
            </a:r>
          </a:p>
          <a:p>
            <a:r>
              <a:rPr lang="ru-RU" b="1" u="sng" dirty="0" smtClean="0"/>
              <a:t>Оренбургская область </a:t>
            </a:r>
            <a:r>
              <a:rPr lang="ru-RU" dirty="0" smtClean="0"/>
              <a:t>– 18 промышленных солнечных электростанций (10% в энергосистеме региона)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Регионы с огромным потенциалом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506853"/>
              </p:ext>
            </p:extLst>
          </p:nvPr>
        </p:nvGraphicFramePr>
        <p:xfrm>
          <a:off x="107504" y="1268760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9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Регионы с огромным потенциалом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996697"/>
              </p:ext>
            </p:extLst>
          </p:nvPr>
        </p:nvGraphicFramePr>
        <p:xfrm>
          <a:off x="107504" y="1268760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5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Татьяна\Downloads\1665302065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61" y="182690"/>
            <a:ext cx="946246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s\Татьяна\Desktop\Урок Возобновляемая энергия спасет мир\564564544312312315456-720x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873191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7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212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Тема: «Возобновляемая энергия спасет мир»</vt:lpstr>
      <vt:lpstr>Цели урока</vt:lpstr>
      <vt:lpstr>Презентация PowerPoint</vt:lpstr>
      <vt:lpstr>Зеленая энергетика в России</vt:lpstr>
      <vt:lpstr>Регионы использования возобновляемой энергии</vt:lpstr>
      <vt:lpstr>Регионы с огромным потенциалом</vt:lpstr>
      <vt:lpstr>Регионы с огромным потенциалом</vt:lpstr>
      <vt:lpstr>Презентация PowerPoint</vt:lpstr>
      <vt:lpstr>Презентация PowerPoint</vt:lpstr>
      <vt:lpstr>Возобновляемая энергия в Челябинской области</vt:lpstr>
      <vt:lpstr>Возобновляемая энергия в Челябинской области</vt:lpstr>
      <vt:lpstr>Использование возобновляемой энергии в быту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«Возобновляемая энергия спасет мир»</dc:title>
  <dc:creator>Татьяна</dc:creator>
  <cp:lastModifiedBy>Татьяна</cp:lastModifiedBy>
  <cp:revision>14</cp:revision>
  <dcterms:created xsi:type="dcterms:W3CDTF">2022-10-09T12:53:41Z</dcterms:created>
  <dcterms:modified xsi:type="dcterms:W3CDTF">2022-10-09T15:01:45Z</dcterms:modified>
</cp:coreProperties>
</file>