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9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6" r:id="rId10"/>
    <p:sldId id="287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3" r:id="rId19"/>
    <p:sldId id="281" r:id="rId20"/>
    <p:sldId id="282" r:id="rId21"/>
    <p:sldId id="284" r:id="rId22"/>
    <p:sldId id="288" r:id="rId23"/>
    <p:sldId id="285" r:id="rId24"/>
    <p:sldId id="286" r:id="rId25"/>
    <p:sldId id="289" r:id="rId26"/>
    <p:sldId id="290" r:id="rId27"/>
    <p:sldId id="291" r:id="rId28"/>
    <p:sldId id="292" r:id="rId29"/>
    <p:sldId id="294" r:id="rId30"/>
    <p:sldId id="295" r:id="rId31"/>
    <p:sldId id="296" r:id="rId32"/>
    <p:sldId id="297" r:id="rId33"/>
    <p:sldId id="300" r:id="rId34"/>
    <p:sldId id="298" r:id="rId35"/>
    <p:sldId id="299" r:id="rId36"/>
    <p:sldId id="312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10" r:id="rId46"/>
    <p:sldId id="311" r:id="rId47"/>
    <p:sldId id="314" r:id="rId48"/>
    <p:sldId id="315" r:id="rId49"/>
    <p:sldId id="324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</p:sldIdLst>
  <p:sldSz cx="9144000" cy="6858000" type="screen4x3"/>
  <p:notesSz cx="6858000" cy="9144000"/>
  <p:custDataLst>
    <p:tags r:id="rId6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84" d="100"/>
          <a:sy n="84" d="100"/>
        </p:scale>
        <p:origin x="143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5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5.xml"/><Relationship Id="rId18" Type="http://schemas.openxmlformats.org/officeDocument/2006/relationships/slide" Target="slide36.xml"/><Relationship Id="rId26" Type="http://schemas.openxmlformats.org/officeDocument/2006/relationships/slide" Target="slide54.xml"/><Relationship Id="rId3" Type="http://schemas.openxmlformats.org/officeDocument/2006/relationships/slide" Target="slide3.xml"/><Relationship Id="rId21" Type="http://schemas.openxmlformats.org/officeDocument/2006/relationships/slide" Target="slide43.xml"/><Relationship Id="rId7" Type="http://schemas.openxmlformats.org/officeDocument/2006/relationships/slide" Target="slide12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52.xml"/><Relationship Id="rId2" Type="http://schemas.openxmlformats.org/officeDocument/2006/relationships/notesSlide" Target="../notesSlides/notesSlide2.xml"/><Relationship Id="rId16" Type="http://schemas.openxmlformats.org/officeDocument/2006/relationships/slide" Target="slide31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21.xml"/><Relationship Id="rId24" Type="http://schemas.openxmlformats.org/officeDocument/2006/relationships/slide" Target="slide49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23" Type="http://schemas.openxmlformats.org/officeDocument/2006/relationships/slide" Target="slide47.xml"/><Relationship Id="rId28" Type="http://schemas.openxmlformats.org/officeDocument/2006/relationships/image" Target="../media/image5.png"/><Relationship Id="rId10" Type="http://schemas.openxmlformats.org/officeDocument/2006/relationships/slide" Target="slide18.xml"/><Relationship Id="rId19" Type="http://schemas.openxmlformats.org/officeDocument/2006/relationships/slide" Target="slide39.xml"/><Relationship Id="rId4" Type="http://schemas.openxmlformats.org/officeDocument/2006/relationships/slide" Target="slide5.xml"/><Relationship Id="rId9" Type="http://schemas.openxmlformats.org/officeDocument/2006/relationships/slide" Target="slide16.xml"/><Relationship Id="rId14" Type="http://schemas.openxmlformats.org/officeDocument/2006/relationships/slide" Target="slide27.xml"/><Relationship Id="rId22" Type="http://schemas.openxmlformats.org/officeDocument/2006/relationships/slide" Target="slide45.xml"/><Relationship Id="rId27" Type="http://schemas.openxmlformats.org/officeDocument/2006/relationships/slide" Target="slide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547664" y="4653136"/>
            <a:ext cx="4104456" cy="115212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Олимпийские игры в древности.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Числа.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состоялись первые олимпийские игры в древней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Греции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Числа.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776 году до н.э.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Числа.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Сколько </a:t>
            </a:r>
            <a:r>
              <a:rPr lang="ru-RU" dirty="0"/>
              <a:t>кругов было в гонках колесниц на олимпийском ипподроме?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Числа.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inion Pro SmBd" pitchFamily="18" charset="0"/>
              </a:rPr>
              <a:t>12 кругов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Ребусы.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Разгадайте. </a:t>
            </a: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60" y="2852936"/>
            <a:ext cx="5715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Ребусы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Сила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Ребусы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Разгадайте.</a:t>
            </a: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60" y="2852936"/>
            <a:ext cx="5715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Ребусы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Ловкость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Ребусы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Разгадайте.</a:t>
            </a:r>
          </a:p>
          <a:p>
            <a:pPr algn="ctr"/>
            <a:endParaRPr lang="ru-RU" alt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44" y="2780928"/>
            <a:ext cx="5715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Ребусы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Винегрет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Ребусы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Быстрота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Ребусы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Разгадайте.</a:t>
            </a:r>
          </a:p>
          <a:p>
            <a:pPr algn="ctr">
              <a:lnSpc>
                <a:spcPct val="150000"/>
              </a:lnSpc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44" y="2780928"/>
            <a:ext cx="57150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Ребусы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Смелость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Ребусы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Разгадайте.</a:t>
            </a:r>
          </a:p>
          <a:p>
            <a:pPr algn="ctr"/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36912"/>
            <a:ext cx="3618136" cy="25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Ребусы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Финиш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Понятия.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Место </a:t>
            </a:r>
            <a:r>
              <a:rPr lang="ru-RU" dirty="0"/>
              <a:t>для проведения конных соревнований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ипподром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endParaRPr lang="ru-RU" dirty="0" smtClean="0"/>
          </a:p>
          <a:p>
            <a:pPr algn="ctr" eaLnBrk="0" hangingPunct="0">
              <a:lnSpc>
                <a:spcPct val="90000"/>
              </a:lnSpc>
              <a:defRPr/>
            </a:pPr>
            <a:endParaRPr lang="ru-RU" dirty="0"/>
          </a:p>
          <a:p>
            <a:pPr algn="ctr" eaLnBrk="0" hangingPunct="0">
              <a:lnSpc>
                <a:spcPct val="90000"/>
              </a:lnSpc>
              <a:defRPr/>
            </a:pPr>
            <a:r>
              <a:rPr lang="ru-RU" dirty="0" smtClean="0"/>
              <a:t>Участник </a:t>
            </a:r>
            <a:r>
              <a:rPr lang="ru-RU" dirty="0"/>
              <a:t>состязаний, человек крепкого телосложения, силач.</a:t>
            </a:r>
          </a:p>
          <a:p>
            <a:pPr algn="ctr" eaLnBrk="0" hangingPunct="0">
              <a:lnSpc>
                <a:spcPct val="90000"/>
              </a:lnSpc>
              <a:defRPr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Атлет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endParaRPr lang="ru-RU" dirty="0" smtClean="0"/>
          </a:p>
          <a:p>
            <a:pPr algn="ctr" eaLnBrk="0" hangingPunct="0">
              <a:lnSpc>
                <a:spcPct val="90000"/>
              </a:lnSpc>
              <a:defRPr/>
            </a:pPr>
            <a:endParaRPr lang="ru-RU" dirty="0"/>
          </a:p>
          <a:p>
            <a:pPr algn="ctr" eaLnBrk="0" hangingPunct="0">
              <a:lnSpc>
                <a:spcPct val="90000"/>
              </a:lnSpc>
              <a:defRPr/>
            </a:pPr>
            <a:r>
              <a:rPr lang="ru-RU" dirty="0" smtClean="0"/>
              <a:t>Место</a:t>
            </a:r>
            <a:r>
              <a:rPr lang="ru-RU" dirty="0"/>
              <a:t>, где проходили соревнования?</a:t>
            </a:r>
          </a:p>
          <a:p>
            <a:pPr marL="0" indent="0" algn="ctr" eaLnBrk="0" hangingPunct="0">
              <a:lnSpc>
                <a:spcPct val="90000"/>
              </a:lnSpc>
              <a:buNone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Числа.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/>
              <a:t>С какой периодичностью проводились Олимпийские игры</a:t>
            </a:r>
            <a:r>
              <a:rPr lang="en-US" dirty="0" smtClean="0"/>
              <a:t>?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3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Стадион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Понятия.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Власть </a:t>
            </a:r>
            <a:r>
              <a:rPr lang="ru-RU" dirty="0"/>
              <a:t>народа в Греции?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Демократия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endParaRPr lang="ru-RU" dirty="0" smtClean="0"/>
          </a:p>
          <a:p>
            <a:pPr algn="ctr" eaLnBrk="0" hangingPunct="0">
              <a:lnSpc>
                <a:spcPct val="90000"/>
              </a:lnSpc>
              <a:defRPr/>
            </a:pPr>
            <a:endParaRPr lang="ru-RU" dirty="0"/>
          </a:p>
          <a:p>
            <a:pPr algn="ctr" eaLnBrk="0" hangingPunct="0">
              <a:lnSpc>
                <a:spcPct val="90000"/>
              </a:lnSpc>
              <a:defRPr/>
            </a:pPr>
            <a:r>
              <a:rPr lang="ru-RU" dirty="0" smtClean="0"/>
              <a:t>Народ </a:t>
            </a:r>
            <a:r>
              <a:rPr lang="ru-RU" dirty="0"/>
              <a:t>на греческом языке?</a:t>
            </a:r>
          </a:p>
          <a:p>
            <a:pPr marL="0" indent="0" algn="ctr" eaLnBrk="0" hangingPunct="0">
              <a:lnSpc>
                <a:spcPct val="90000"/>
              </a:lnSpc>
              <a:buNone/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/>
              <a:t>ДЕМОС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Имена.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Clr>
                <a:schemeClr val="hlink"/>
              </a:buClr>
              <a:buSzPct val="70000"/>
              <a:buNone/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chemeClr val="hlink"/>
              </a:buClr>
              <a:buSzPct val="70000"/>
              <a:buNone/>
            </a:pPr>
            <a:r>
              <a:rPr lang="ru-RU" dirty="0"/>
              <a:t>Самый прославленный среди борцов. Он еще подростком поднимал теленка. 6 раз становился победителем игр?</a:t>
            </a:r>
          </a:p>
          <a:p>
            <a:pPr marL="0" indent="0" algn="ctr">
              <a:buClr>
                <a:schemeClr val="hlink"/>
              </a:buClr>
              <a:buSzPct val="70000"/>
              <a:buNone/>
            </a:pP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Имена.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МИлон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Имена.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Имя </a:t>
            </a:r>
            <a:r>
              <a:rPr lang="ru-RU" dirty="0"/>
              <a:t>атлета, который одной рукой удерживал за колесо колесницу?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Числа.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раз в 4 года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Имена.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Полидам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Имена.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Кто вычистил </a:t>
            </a:r>
            <a:r>
              <a:rPr lang="ru-RU" dirty="0"/>
              <a:t>пресловутые конюшни царя Элиды и в честь победы над Авгием организовал первые </a:t>
            </a:r>
            <a:r>
              <a:rPr lang="ru-RU" dirty="0" smtClean="0"/>
              <a:t>состязания</a:t>
            </a:r>
            <a:r>
              <a:rPr lang="en-US" dirty="0"/>
              <a:t>?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Имена.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Геракл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Имена.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Кто предложил </a:t>
            </a:r>
            <a:r>
              <a:rPr lang="ru-RU" dirty="0"/>
              <a:t>царю воинственной Спарты Ликургу учредить состязания, во время которых бы устанавливалось священное перемирие — </a:t>
            </a:r>
            <a:r>
              <a:rPr lang="ru-RU" dirty="0" err="1" smtClean="0"/>
              <a:t>экейхерия</a:t>
            </a:r>
            <a:r>
              <a:rPr lang="en-US" dirty="0"/>
              <a:t>?</a:t>
            </a:r>
            <a:endParaRPr lang="ru-RU" altLang="ru-RU" b="1" dirty="0">
              <a:latin typeface="Impact" panose="020B0806030902050204" pitchFamily="34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Имена.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ифит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Имена.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Кто </a:t>
            </a:r>
            <a:r>
              <a:rPr lang="ru-RU" dirty="0"/>
              <a:t>из богов покровительствовал атлетам?</a:t>
            </a:r>
          </a:p>
          <a:p>
            <a:pPr algn="ctr"/>
            <a:endParaRPr lang="ru-RU" altLang="ru-RU" b="1" dirty="0"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Имена.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гермес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Винегрет.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2800" dirty="0" smtClean="0"/>
          </a:p>
          <a:p>
            <a:pPr algn="ctr"/>
            <a:endParaRPr lang="ru-RU" sz="2800" dirty="0"/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В </a:t>
            </a:r>
            <a:r>
              <a:rPr lang="ru-RU" sz="2800" dirty="0"/>
              <a:t>какой части Греции располагался город Олимпия, где прошли первые Олимпийские игры?</a:t>
            </a:r>
          </a:p>
          <a:p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Винегрет.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Южной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Числа.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alt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месяцев упражнялись атлеты</a:t>
            </a:r>
            <a:r>
              <a:rPr lang="en-US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Винегрет.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r>
              <a:rPr lang="ru-RU" sz="3200" dirty="0" smtClean="0"/>
              <a:t>На </a:t>
            </a:r>
            <a:r>
              <a:rPr lang="ru-RU" sz="3200" dirty="0"/>
              <a:t>олимпийских играх пятиборье состояло из следующих видов: бег, прыжки в длину, борьба, метание копья и …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Винегрет.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Метание диска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Винегрет.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ru-RU" sz="3200" dirty="0" smtClean="0"/>
          </a:p>
          <a:p>
            <a:pPr algn="ctr">
              <a:lnSpc>
                <a:spcPct val="150000"/>
              </a:lnSpc>
            </a:pPr>
            <a:r>
              <a:rPr lang="ru-RU" sz="3200" dirty="0" smtClean="0"/>
              <a:t>Высокая</a:t>
            </a:r>
            <a:r>
              <a:rPr lang="ru-RU" sz="3200" dirty="0"/>
              <a:t>, скалистая гора в северной Греции, считалось, что там живут боги.</a:t>
            </a:r>
            <a:endParaRPr lang="ru-RU" alt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Винегрет.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олимп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Винегрет.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r>
              <a:rPr lang="ru-RU" dirty="0" smtClean="0"/>
              <a:t>Чем </a:t>
            </a:r>
            <a:r>
              <a:rPr lang="ru-RU" dirty="0"/>
              <a:t>награждали победителя?</a:t>
            </a:r>
          </a:p>
          <a:p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Винегрет.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/>
              <a:t>ВЕНКОМ ИЗ ВЕТОК ОЛИВЫ</a:t>
            </a:r>
            <a:endParaRPr lang="ru-RU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Винегрет.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pPr algn="ctr"/>
            <a:r>
              <a:rPr lang="ru-RU" sz="2800" dirty="0" smtClean="0"/>
              <a:t>Что </a:t>
            </a:r>
            <a:r>
              <a:rPr lang="ru-RU" sz="2800" dirty="0"/>
              <a:t>делали в каждый из 5 дней Олимпийских игр?</a:t>
            </a:r>
          </a:p>
          <a:p>
            <a:pPr marL="0" indent="0">
              <a:buNone/>
            </a:pPr>
            <a:r>
              <a:rPr lang="ru-RU" sz="2400" dirty="0"/>
              <a:t/>
            </a:r>
            <a:br>
              <a:rPr lang="ru-RU" sz="2400" dirty="0"/>
            </a:b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Винегрет.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dirty="0"/>
              <a:t>1д.- жертвоприношения богам и клятва судей; </a:t>
            </a:r>
            <a:endParaRPr lang="ru-RU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dirty="0" smtClean="0"/>
              <a:t>2-3-4д</a:t>
            </a:r>
            <a:r>
              <a:rPr lang="ru-RU" dirty="0"/>
              <a:t>. – соревнования; </a:t>
            </a:r>
            <a:endParaRPr lang="ru-RU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dirty="0" smtClean="0"/>
              <a:t>5 </a:t>
            </a:r>
            <a:r>
              <a:rPr lang="ru-RU" dirty="0"/>
              <a:t>д. – итоги и награждения.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Числа.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Числа.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какого количества дней длились соревнования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Числа.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 дней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467</Words>
  <Application>Microsoft Office PowerPoint</Application>
  <PresentationFormat>Экран (4:3)</PresentationFormat>
  <Paragraphs>297</Paragraphs>
  <Slides>57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Arial</vt:lpstr>
      <vt:lpstr>Calibri</vt:lpstr>
      <vt:lpstr>Impact</vt:lpstr>
      <vt:lpstr>Minion Pro SmBd</vt:lpstr>
      <vt:lpstr>Times New Roman</vt:lpstr>
      <vt:lpstr>Тема Office</vt:lpstr>
      <vt:lpstr>Презентация PowerPoint</vt:lpstr>
      <vt:lpstr>Презентация PowerPoint</vt:lpstr>
      <vt:lpstr>Числа.</vt:lpstr>
      <vt:lpstr>Числа.</vt:lpstr>
      <vt:lpstr>Числа.</vt:lpstr>
      <vt:lpstr>Числа.</vt:lpstr>
      <vt:lpstr>Числа.</vt:lpstr>
      <vt:lpstr>Числа.</vt:lpstr>
      <vt:lpstr>Презентация PowerPoint</vt:lpstr>
      <vt:lpstr>Числа.</vt:lpstr>
      <vt:lpstr>Числа.</vt:lpstr>
      <vt:lpstr>Числа.</vt:lpstr>
      <vt:lpstr>Числа.</vt:lpstr>
      <vt:lpstr>Ребусы.</vt:lpstr>
      <vt:lpstr>Ребусы.</vt:lpstr>
      <vt:lpstr>Ребусы.</vt:lpstr>
      <vt:lpstr>Ребусы.</vt:lpstr>
      <vt:lpstr>Презентация PowerPoint</vt:lpstr>
      <vt:lpstr>Ребусы.</vt:lpstr>
      <vt:lpstr>Ребусы.</vt:lpstr>
      <vt:lpstr>Ребусы.</vt:lpstr>
      <vt:lpstr>Ребусы.</vt:lpstr>
      <vt:lpstr>Ребусы.</vt:lpstr>
      <vt:lpstr>Ребусы.</vt:lpstr>
      <vt:lpstr>Понятия.</vt:lpstr>
      <vt:lpstr>Понятия.</vt:lpstr>
      <vt:lpstr>Понятия.</vt:lpstr>
      <vt:lpstr>Понятия.</vt:lpstr>
      <vt:lpstr>Понятия.</vt:lpstr>
      <vt:lpstr>Понятия.</vt:lpstr>
      <vt:lpstr>Понятия.</vt:lpstr>
      <vt:lpstr>Понятия.</vt:lpstr>
      <vt:lpstr>Презентация PowerPoint</vt:lpstr>
      <vt:lpstr>Понятия.</vt:lpstr>
      <vt:lpstr>Понятия.</vt:lpstr>
      <vt:lpstr>Презентация PowerPoint</vt:lpstr>
      <vt:lpstr>Имена.</vt:lpstr>
      <vt:lpstr>Имена.</vt:lpstr>
      <vt:lpstr>Имена.</vt:lpstr>
      <vt:lpstr>Имена.</vt:lpstr>
      <vt:lpstr>Имена.</vt:lpstr>
      <vt:lpstr>Имена.</vt:lpstr>
      <vt:lpstr>Имена.</vt:lpstr>
      <vt:lpstr>Имена.</vt:lpstr>
      <vt:lpstr>Имена.</vt:lpstr>
      <vt:lpstr>Имена.</vt:lpstr>
      <vt:lpstr>Винегрет.</vt:lpstr>
      <vt:lpstr>Винегрет.</vt:lpstr>
      <vt:lpstr>Презентация PowerPoint</vt:lpstr>
      <vt:lpstr>Винегрет.</vt:lpstr>
      <vt:lpstr>Винегрет.</vt:lpstr>
      <vt:lpstr>Винегрет.</vt:lpstr>
      <vt:lpstr>Винегрет.</vt:lpstr>
      <vt:lpstr>Винегрет.</vt:lpstr>
      <vt:lpstr>Винегрет.</vt:lpstr>
      <vt:lpstr>Винегрет.</vt:lpstr>
      <vt:lpstr>Винегрет.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Учетная запись Майкрософт</cp:lastModifiedBy>
  <cp:revision>67</cp:revision>
  <dcterms:created xsi:type="dcterms:W3CDTF">2014-05-16T09:35:17Z</dcterms:created>
  <dcterms:modified xsi:type="dcterms:W3CDTF">2022-03-28T15:05:01Z</dcterms:modified>
</cp:coreProperties>
</file>