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6" r:id="rId4"/>
    <p:sldId id="264" r:id="rId5"/>
    <p:sldId id="263" r:id="rId6"/>
    <p:sldId id="262" r:id="rId7"/>
    <p:sldId id="265" r:id="rId8"/>
    <p:sldId id="261" r:id="rId9"/>
    <p:sldId id="266" r:id="rId10"/>
    <p:sldId id="267" r:id="rId11"/>
    <p:sldId id="268" r:id="rId12"/>
    <p:sldId id="269" r:id="rId13"/>
    <p:sldId id="25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99C-73CB-4873-AF43-CAADD4C04D2E}" type="datetimeFigureOut">
              <a:rPr lang="ru-RU" smtClean="0"/>
              <a:t>11.08.2020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9568-E49E-4126-BE8F-FBDFDE99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021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99C-73CB-4873-AF43-CAADD4C04D2E}" type="datetimeFigureOut">
              <a:rPr lang="ru-RU" smtClean="0"/>
              <a:t>11.08.2020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9568-E49E-4126-BE8F-FBDFDE99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388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99C-73CB-4873-AF43-CAADD4C04D2E}" type="datetimeFigureOut">
              <a:rPr lang="ru-RU" smtClean="0"/>
              <a:t>11.08.2020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9568-E49E-4126-BE8F-FBDFDE99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341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99C-73CB-4873-AF43-CAADD4C04D2E}" type="datetimeFigureOut">
              <a:rPr lang="ru-RU" smtClean="0"/>
              <a:t>11.08.2020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9568-E49E-4126-BE8F-FBDFDE99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77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99C-73CB-4873-AF43-CAADD4C04D2E}" type="datetimeFigureOut">
              <a:rPr lang="ru-RU" smtClean="0"/>
              <a:t>11.08.2020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9568-E49E-4126-BE8F-FBDFDE99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019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99C-73CB-4873-AF43-CAADD4C04D2E}" type="datetimeFigureOut">
              <a:rPr lang="ru-RU" smtClean="0"/>
              <a:t>11.08.2020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9568-E49E-4126-BE8F-FBDFDE99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48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99C-73CB-4873-AF43-CAADD4C04D2E}" type="datetimeFigureOut">
              <a:rPr lang="ru-RU" smtClean="0"/>
              <a:t>11.08.2020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9568-E49E-4126-BE8F-FBDFDE99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16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99C-73CB-4873-AF43-CAADD4C04D2E}" type="datetimeFigureOut">
              <a:rPr lang="ru-RU" smtClean="0"/>
              <a:t>11.08.2020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9568-E49E-4126-BE8F-FBDFDE99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560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99C-73CB-4873-AF43-CAADD4C04D2E}" type="datetimeFigureOut">
              <a:rPr lang="ru-RU" smtClean="0"/>
              <a:t>11.08.2020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9568-E49E-4126-BE8F-FBDFDE99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42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99C-73CB-4873-AF43-CAADD4C04D2E}" type="datetimeFigureOut">
              <a:rPr lang="ru-RU" smtClean="0"/>
              <a:t>11.08.2020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9568-E49E-4126-BE8F-FBDFDE99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87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99C-73CB-4873-AF43-CAADD4C04D2E}" type="datetimeFigureOut">
              <a:rPr lang="ru-RU" smtClean="0"/>
              <a:t>11.08.2020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9568-E49E-4126-BE8F-FBDFDE99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626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4899C-73CB-4873-AF43-CAADD4C04D2E}" type="datetimeFigureOut">
              <a:rPr lang="ru-RU" smtClean="0"/>
              <a:t>11.08.2020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49568-E49E-4126-BE8F-FBDFDE99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83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uchi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chi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uchi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uchi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3284984"/>
            <a:ext cx="6403063" cy="3411760"/>
          </a:xfrm>
          <a:solidFill>
            <a:srgbClr val="FFFF0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«Использование интерактивной онлайн – платформы </a:t>
            </a:r>
            <a:r>
              <a:rPr lang="ru-RU" sz="24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Учи.ру</a:t>
            </a:r>
            <a:r>
              <a:rPr lang="ru-RU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педагогами ДОО для повышения мотивации дошкольников к  познавательной и учебной 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деятельности»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91880" y="908720"/>
            <a:ext cx="5400600" cy="194421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Презентацию подготовила </a:t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старший воспитатель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МБДОУ  «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Детский сад №23» </a:t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Бровина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Екатерина Евгеньевна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298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1425" y="3257600"/>
            <a:ext cx="6552728" cy="36004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/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вариативности и разнообразия содержания Программы и организационных форм дошкольного образования, возможности формирования Программ различной направленности с учетом образовательных потребностей, способностей и состояния здоровья детей.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63636" y="908720"/>
            <a:ext cx="5400600" cy="194421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Одной из задач качественного образования, которая должна решаться в дошкольном возрасте по ФГОС ДО</a:t>
            </a:r>
          </a:p>
        </p:txBody>
      </p:sp>
    </p:spTree>
    <p:extLst>
      <p:ext uri="{BB962C8B-B14F-4D97-AF65-F5344CB8AC3E}">
        <p14:creationId xmlns:p14="http://schemas.microsoft.com/office/powerpoint/2010/main" val="80212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12054" y="3068960"/>
            <a:ext cx="6331055" cy="378904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образовательной деятельности, основанной на развитии познавательного интереса, способствует раскрытию и проявлению у ребёнка таких качеств личности, как активность, пытливость,  творчество, что в свою очередь обеспечивает развитие личности,  создаёт широкие возможности для самореализации дошкольников  с различным уровнем творческих и интеллектуальных способностей.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1880" y="908720"/>
            <a:ext cx="5400600" cy="194421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</a:p>
        </p:txBody>
      </p:sp>
    </p:spTree>
    <p:extLst>
      <p:ext uri="{BB962C8B-B14F-4D97-AF65-F5344CB8AC3E}">
        <p14:creationId xmlns:p14="http://schemas.microsoft.com/office/powerpoint/2010/main" val="635959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404664"/>
            <a:ext cx="7272808" cy="612068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Информационно-коммуникационные технологии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совокупность методов, производственных процессов и программно-технических средств, которые интегрированы с целью сбора, обработки, хранения, распространения, отображения и последующего использования информации в интересах ее пользователей.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Дистанционное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обучение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— это самостоятельная форма обучения, информационные технологии в дистанционном обучении являются ведущим средством.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Дистанционные образовательные технологии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это технологии, реализуемые, в основном, с применением информационных и телекоммуникационных технологий при опосредованном (на расстоянии) или не полностью опосредованном взаимодействии обучающегося и преподавателя.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Онлайн сервисы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это сайты, которые предоставляют всевозможные услуги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Виртуальная образовательная среда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это многофункциональная система, которая включает в себя информационные ресурсы, инновационные технологии и средства электронной коммуникации.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97"/>
          <a:stretch/>
        </p:blipFill>
        <p:spPr bwMode="auto">
          <a:xfrm>
            <a:off x="-4223" y="1916832"/>
            <a:ext cx="1931988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8667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91272" y="3012426"/>
            <a:ext cx="6552728" cy="3845574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Кому полезен: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педагогам дошкольного образования и их воспитанникам, учителям и ученикам начальных и средних классов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такое: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Учи.ру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появился во Всемирной сети в 2015 году. Создатели платформы Иван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Коломоец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Евгений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Милютин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 сервис представляет собой место, где разрабатываются методики и курсы, позволяющие деткам осваивать  программу дошкольного образования.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1880" y="908720"/>
            <a:ext cx="5400600" cy="194421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980728"/>
            <a:ext cx="3312368" cy="18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39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1425" y="3257600"/>
            <a:ext cx="6552728" cy="3600400"/>
          </a:xfrm>
          <a:solidFill>
            <a:srgbClr val="FFFF00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1880" y="908720"/>
            <a:ext cx="5400600" cy="194421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872955"/>
            <a:ext cx="3973425" cy="2015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158" y="3304334"/>
            <a:ext cx="3408564" cy="196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72"/>
          <a:stretch/>
        </p:blipFill>
        <p:spPr bwMode="auto">
          <a:xfrm>
            <a:off x="2771800" y="5268670"/>
            <a:ext cx="6262781" cy="1473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8172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1425" y="3257600"/>
            <a:ext cx="6552728" cy="3600400"/>
          </a:xfrm>
          <a:solidFill>
            <a:srgbClr val="FFFF00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1880" y="908720"/>
            <a:ext cx="5400600" cy="194421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виды деятельности можно изучить?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429000"/>
            <a:ext cx="5574196" cy="320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441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1425" y="3257600"/>
            <a:ext cx="6552728" cy="3600400"/>
          </a:xfrm>
          <a:solidFill>
            <a:srgbClr val="FFFF00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1880" y="908720"/>
            <a:ext cx="5400600" cy="194421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создать свое задание для дошкольника?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420771"/>
            <a:ext cx="5832648" cy="3286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12" r="64175"/>
          <a:stretch/>
        </p:blipFill>
        <p:spPr bwMode="auto">
          <a:xfrm>
            <a:off x="323528" y="5094966"/>
            <a:ext cx="2040234" cy="1643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6844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1425" y="3257600"/>
            <a:ext cx="6552728" cy="36004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системой адаптивного образования, полностью соответствующая ФГОС ДО и значительно усиливающая классическое дошкольное образование.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Освоение  базовой программы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комфортном темпе и по индивидуальной образовательной «траектории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Самостоятельность обучения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1880" y="908720"/>
            <a:ext cx="5400600" cy="194421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 интересен интерактивный курс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 Учи.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»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070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1425" y="3257600"/>
            <a:ext cx="6552728" cy="3600400"/>
          </a:xfrm>
          <a:solidFill>
            <a:srgbClr val="FFFF00"/>
          </a:solidFill>
        </p:spPr>
        <p:txBody>
          <a:bodyPr>
            <a:normAutofit fontScale="62500" lnSpcReduction="20000"/>
          </a:bodyPr>
          <a:lstStyle/>
          <a:p>
            <a:pPr marL="457200" lvl="0" indent="-457200" algn="just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формировать у дошкольников предпосылки к  учебной самостоятельности и высокой  познавательной мотивации;</a:t>
            </a: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контролировать процесс освоения учебного материала и повышать уровень;</a:t>
            </a: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оценивать достижения ребенка;</a:t>
            </a: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дистанционно обучать не только обычных детей, но  и детей с ОВЗ;</a:t>
            </a: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корректировать процесс самообучения;</a:t>
            </a: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работать с одарёнными детьми.</a:t>
            </a: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использовать интерактивные задания в  свободной деятельности.</a:t>
            </a:r>
          </a:p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1880" y="908720"/>
            <a:ext cx="5400600" cy="194421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871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91272" y="2998570"/>
            <a:ext cx="6552728" cy="3859429"/>
          </a:xfrm>
          <a:solidFill>
            <a:srgbClr val="FFFF00"/>
          </a:solidFill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3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данных марафонах</a:t>
            </a:r>
            <a:r>
              <a:rPr lang="ru-RU" sz="3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помогает дошкольнику тренировать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своё </a:t>
            </a:r>
            <a:r>
              <a:rPr lang="ru-RU" sz="3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внимание, логику и пространственное воображение, учит мыслить шире. Марафоны интересны и удобны в нескольких отношениях:</a:t>
            </a:r>
          </a:p>
          <a:p>
            <a:pPr algn="just"/>
            <a:r>
              <a:rPr lang="ru-RU" sz="3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во-первых -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привлекают детей сходством с компьютерной игрой;</a:t>
            </a:r>
          </a:p>
          <a:p>
            <a:pPr algn="just"/>
            <a:r>
              <a:rPr lang="ru-RU" sz="34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во-вторых</a:t>
            </a:r>
            <a:r>
              <a:rPr lang="ru-RU" sz="3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позволяют наглядно демонстрировать задание;</a:t>
            </a:r>
          </a:p>
          <a:p>
            <a:pPr algn="just"/>
            <a:r>
              <a:rPr lang="ru-RU" sz="3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в-третьих -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участник </a:t>
            </a:r>
            <a:r>
              <a:rPr lang="ru-RU" sz="3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узнает свой результат сразу (пробный тур) или через 5 минут после завершения марафона (основной тур).</a:t>
            </a:r>
          </a:p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1880" y="908720"/>
            <a:ext cx="5400600" cy="194421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1" t="17691" r="24269" b="26780"/>
          <a:stretch/>
        </p:blipFill>
        <p:spPr bwMode="auto">
          <a:xfrm>
            <a:off x="5403244" y="970631"/>
            <a:ext cx="1577872" cy="1820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908720"/>
            <a:ext cx="1384245" cy="195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455" y="941650"/>
            <a:ext cx="1326547" cy="1876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7005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91272" y="1160748"/>
            <a:ext cx="6552728" cy="5662259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just"/>
            <a:r>
              <a:rPr lang="ru-RU" sz="16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образовательных результатов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Измерения показывают: при регулярных занятиях на 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сайте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Учи.ру</a:t>
            </a:r>
            <a:r>
              <a:rPr lang="ru-RU" sz="16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дошкольники  на 30% успешнее справляются с  обучением   в школе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6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Усвоение материала без пробелов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Последовательно выполняя задания, изучая одну тему за другой, дети в комфортном темпе и с нужным количеством повторений осваивают программу. Такой подход позволяет изучить материал полностью и избежать возникновения пробелов в знаниях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Рост интереса </a:t>
            </a:r>
            <a:r>
              <a:rPr lang="ru-RU" sz="16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 обучению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Педагоги  отмечают, что онлайн-занятия на платформе </a:t>
            </a:r>
            <a:r>
              <a:rPr lang="ru-RU" sz="16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Учи.ру</a:t>
            </a:r>
            <a:r>
              <a:rPr lang="ru-RU" sz="16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способствуют развитию у детей интереса к  дальнейшим школьным предметам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Доступность для детей с особыми образовательными потребностями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Учи.ру</a:t>
            </a:r>
            <a:r>
              <a:rPr lang="ru-RU" sz="16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позволяет осуществлять дистанционное обучение детей в различных социокультурных условиях, в том числе детей с особыми образовательными потребностями (одарённые дети, дети-инвалиды и дети с ограниченными возможностями здоровья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Статистика в реальном времени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Учи.ру</a:t>
            </a:r>
            <a:r>
              <a:rPr lang="ru-RU" sz="16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позволяет оперативно получать сравнительную статистику успеваемости по каждому конкретному ребенку, а также в разрезе группы /сада /городов (для заведующего и ведомств).</a:t>
            </a:r>
          </a:p>
          <a:p>
            <a:pPr algn="just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57988" y="80628"/>
            <a:ext cx="5400600" cy="108012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Ключевые преимущества </a:t>
            </a:r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Учи. </a:t>
            </a:r>
            <a:r>
              <a:rPr lang="ru-RU" sz="28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ру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539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19872" y="0"/>
            <a:ext cx="5616624" cy="3212976"/>
          </a:xfrm>
          <a:solidFill>
            <a:schemeClr val="accent4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Используйте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методические рекомендации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«Использование интерактивной онлайн – платформы </a:t>
            </a:r>
            <a:r>
              <a:rPr lang="ru-RU" sz="2000" u="sng" dirty="0" err="1">
                <a:latin typeface="Times New Roman" pitchFamily="18" charset="0"/>
                <a:cs typeface="Times New Roman" pitchFamily="18" charset="0"/>
                <a:hlinkClick r:id="rId3"/>
              </a:rPr>
              <a:t>Учи.ру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педагогами ДОО для повышения мотивации дошкольников к  познавательной и учебной  деятельности в условиях дистанционного обучения во время самоизоляции или длительной невозможности посещения ДОО по различным причинам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 САЙД ДОУ №23 РАЗДЕЛ «Методическая копилка - Воспитатель»)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1425" y="3257600"/>
            <a:ext cx="6552728" cy="3600400"/>
          </a:xfrm>
          <a:solidFill>
            <a:srgbClr val="FFFF00"/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96" b="8240"/>
          <a:stretch/>
        </p:blipFill>
        <p:spPr bwMode="auto">
          <a:xfrm>
            <a:off x="3003768" y="3356992"/>
            <a:ext cx="5456664" cy="3425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2374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317</Words>
  <Application>Microsoft Office PowerPoint</Application>
  <PresentationFormat>Экран (4:3)</PresentationFormat>
  <Paragraphs>43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Информационно-коммуникационные технологии  -это совокупность методов, производственных процессов и программно-технических средств, которые интегрированы с целью сбора, обработки, хранения, распространения, отображения и последующего использования информации в интересах ее пользователей. Дистанционное обучение   — это самостоятельная форма обучения, информационные технологии в дистанционном обучении являются ведущим средством. Дистанционные образовательные технологии  – это технологии, реализуемые, в основном, с применением информационных и телекоммуникационных технологий при опосредованном (на расстоянии) или не полностью опосредованном взаимодействии обучающегося и преподавателя. Онлайн сервисы  — это сайты, которые предоставляют всевозможные услуги.  Виртуальная образовательная среда  - это многофункциональная система, которая включает в себя информационные ресурсы, инновационные технологии и средства электронной коммуникации.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Используйте методические рекомендации «Использование интерактивной онлайн – платформы Учи.ру   педагогами ДОО для повышения мотивации дошкольников к  познавательной и учебной  деятельности в условиях дистанционного обучения во время самоизоляции или длительной невозможности посещения ДОО по различным причинам» ( САЙД ДОУ №23 РАЗДЕЛ «Методическая копилка - Воспитатель»)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Презентацию подготовила  старший воспитатель МБДОУ  «Детский сад №23»  Бровина Екатерина Евгеньевна</dc:title>
  <dc:creator>МБДОУ №23</dc:creator>
  <cp:lastModifiedBy>МБДОУ №23</cp:lastModifiedBy>
  <cp:revision>20</cp:revision>
  <dcterms:created xsi:type="dcterms:W3CDTF">2020-08-06T09:31:33Z</dcterms:created>
  <dcterms:modified xsi:type="dcterms:W3CDTF">2020-08-11T05:58:21Z</dcterms:modified>
</cp:coreProperties>
</file>